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6"/>
  </p:notesMasterIdLst>
  <p:sldIdLst>
    <p:sldId id="294" r:id="rId5"/>
    <p:sldId id="315" r:id="rId6"/>
    <p:sldId id="309" r:id="rId7"/>
    <p:sldId id="285" r:id="rId8"/>
    <p:sldId id="305" r:id="rId9"/>
    <p:sldId id="306" r:id="rId10"/>
    <p:sldId id="307" r:id="rId11"/>
    <p:sldId id="308" r:id="rId12"/>
    <p:sldId id="310" r:id="rId13"/>
    <p:sldId id="311" r:id="rId14"/>
    <p:sldId id="31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CF2"/>
    <a:srgbClr val="0080A8"/>
    <a:srgbClr val="FF610F"/>
    <a:srgbClr val="2B008C"/>
    <a:srgbClr val="C4B2E3"/>
    <a:srgbClr val="4F17A8"/>
    <a:srgbClr val="05BFE0"/>
    <a:srgbClr val="8A66C4"/>
    <a:srgbClr val="59D4EB"/>
    <a:srgbClr val="ABE8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558"/>
  </p:normalViewPr>
  <p:slideViewPr>
    <p:cSldViewPr snapToGrid="0" snapToObjects="1">
      <p:cViewPr varScale="1">
        <p:scale>
          <a:sx n="85" d="100"/>
          <a:sy n="85" d="100"/>
        </p:scale>
        <p:origin x="96" y="108"/>
      </p:cViewPr>
      <p:guideLst/>
    </p:cSldViewPr>
  </p:slideViewPr>
  <p:notesTextViewPr>
    <p:cViewPr>
      <p:scale>
        <a:sx n="1" d="1"/>
        <a:sy n="1" d="1"/>
      </p:scale>
      <p:origin x="0" y="0"/>
    </p:cViewPr>
  </p:notesTextViewPr>
  <p:sorterViewPr>
    <p:cViewPr>
      <p:scale>
        <a:sx n="96" d="100"/>
        <a:sy n="9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3987C-8BE7-934C-B1ED-966EA1B50DA6}" type="datetimeFigureOut">
              <a:rPr lang="en-US" smtClean="0"/>
              <a:t>5/2/2022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737FC-9382-F947-AADD-FA4FB4659786}" type="slidenum">
              <a:rPr lang="en-US" smtClean="0"/>
              <a:t>‹#›</a:t>
            </a:fld>
            <a:endParaRPr lang="en-US"/>
          </a:p>
        </p:txBody>
      </p:sp>
    </p:spTree>
    <p:extLst>
      <p:ext uri="{BB962C8B-B14F-4D97-AF65-F5344CB8AC3E}">
        <p14:creationId xmlns:p14="http://schemas.microsoft.com/office/powerpoint/2010/main" val="291624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6.emf"/><Relationship Id="rId7" Type="http://schemas.openxmlformats.org/officeDocument/2006/relationships/image" Target="../media/image24.emf"/><Relationship Id="rId2" Type="http://schemas.openxmlformats.org/officeDocument/2006/relationships/image" Target="../media/image25.emf"/><Relationship Id="rId1" Type="http://schemas.openxmlformats.org/officeDocument/2006/relationships/slideMaster" Target="../slideMasters/slideMaster1.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23.png"/><Relationship Id="rId4" Type="http://schemas.openxmlformats.org/officeDocument/2006/relationships/image" Target="../media/image27.emf"/><Relationship Id="rId9" Type="http://schemas.openxmlformats.org/officeDocument/2006/relationships/image" Target="../media/image22.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2.emf"/><Relationship Id="rId17" Type="http://schemas.openxmlformats.org/officeDocument/2006/relationships/image" Target="../media/image17.emf"/><Relationship Id="rId2" Type="http://schemas.openxmlformats.org/officeDocument/2006/relationships/image" Target="../media/image2.emf"/><Relationship Id="rId16" Type="http://schemas.openxmlformats.org/officeDocument/2006/relationships/image" Target="../media/image16.emf"/><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5" Type="http://schemas.openxmlformats.org/officeDocument/2006/relationships/image" Target="../media/image15.emf"/><Relationship Id="rId10" Type="http://schemas.openxmlformats.org/officeDocument/2006/relationships/image" Target="../media/image10.emf"/><Relationship Id="rId19" Type="http://schemas.openxmlformats.org/officeDocument/2006/relationships/image" Target="../media/image19.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5.emf"/><Relationship Id="rId7" Type="http://schemas.openxmlformats.org/officeDocument/2006/relationships/image" Target="../media/image24.emf"/><Relationship Id="rId2" Type="http://schemas.openxmlformats.org/officeDocument/2006/relationships/image" Target="../media/image32.emf"/><Relationship Id="rId1" Type="http://schemas.openxmlformats.org/officeDocument/2006/relationships/slideMaster" Target="../slideMasters/slideMaster1.xml"/><Relationship Id="rId6" Type="http://schemas.openxmlformats.org/officeDocument/2006/relationships/image" Target="../media/image28.emf"/><Relationship Id="rId11" Type="http://schemas.openxmlformats.org/officeDocument/2006/relationships/image" Target="../media/image30.png"/><Relationship Id="rId5" Type="http://schemas.openxmlformats.org/officeDocument/2006/relationships/image" Target="../media/image27.emf"/><Relationship Id="rId10" Type="http://schemas.openxmlformats.org/officeDocument/2006/relationships/image" Target="../media/image22.emf"/><Relationship Id="rId4" Type="http://schemas.openxmlformats.org/officeDocument/2006/relationships/image" Target="../media/image26.emf"/><Relationship Id="rId9"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5.emf"/><Relationship Id="rId7" Type="http://schemas.openxmlformats.org/officeDocument/2006/relationships/image" Target="../media/image24.emf"/><Relationship Id="rId2" Type="http://schemas.openxmlformats.org/officeDocument/2006/relationships/image" Target="../media/image32.emf"/><Relationship Id="rId1" Type="http://schemas.openxmlformats.org/officeDocument/2006/relationships/slideMaster" Target="../slideMasters/slideMaster1.xml"/><Relationship Id="rId6" Type="http://schemas.openxmlformats.org/officeDocument/2006/relationships/image" Target="../media/image29.emf"/><Relationship Id="rId11" Type="http://schemas.openxmlformats.org/officeDocument/2006/relationships/image" Target="../media/image34.png"/><Relationship Id="rId5" Type="http://schemas.openxmlformats.org/officeDocument/2006/relationships/image" Target="../media/image22.emf"/><Relationship Id="rId10" Type="http://schemas.openxmlformats.org/officeDocument/2006/relationships/image" Target="../media/image28.emf"/><Relationship Id="rId4" Type="http://schemas.openxmlformats.org/officeDocument/2006/relationships/image" Target="../media/image26.emf"/><Relationship Id="rId9" Type="http://schemas.openxmlformats.org/officeDocument/2006/relationships/image" Target="../media/image27.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6.emf"/><Relationship Id="rId7" Type="http://schemas.openxmlformats.org/officeDocument/2006/relationships/image" Target="../media/image29.emf"/><Relationship Id="rId2" Type="http://schemas.openxmlformats.org/officeDocument/2006/relationships/image" Target="../media/image25.emf"/><Relationship Id="rId1" Type="http://schemas.openxmlformats.org/officeDocument/2006/relationships/slideMaster" Target="../slideMasters/slideMaster1.xml"/><Relationship Id="rId6"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3.png"/><Relationship Id="rId4" Type="http://schemas.openxmlformats.org/officeDocument/2006/relationships/image" Target="../media/image27.emf"/><Relationship Id="rId9"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6.emf"/><Relationship Id="rId7" Type="http://schemas.openxmlformats.org/officeDocument/2006/relationships/image" Target="../media/image29.emf"/><Relationship Id="rId2" Type="http://schemas.openxmlformats.org/officeDocument/2006/relationships/image" Target="../media/image25.emf"/><Relationship Id="rId1" Type="http://schemas.openxmlformats.org/officeDocument/2006/relationships/slideMaster" Target="../slideMasters/slideMaster1.xml"/><Relationship Id="rId6"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3.png"/><Relationship Id="rId4" Type="http://schemas.openxmlformats.org/officeDocument/2006/relationships/image" Target="../media/image27.emf"/><Relationship Id="rId9"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p>
            <a:r>
              <a:rPr lang="en-US"/>
              <a:t>Click icon to add picture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475403" cy="1580686"/>
          </a:xfrm>
          <a:prstGeom prst="rect">
            <a:avLst/>
          </a:prstGeom>
        </p:spPr>
      </p:pic>
    </p:spTree>
    <p:extLst>
      <p:ext uri="{BB962C8B-B14F-4D97-AF65-F5344CB8AC3E}">
        <p14:creationId xmlns:p14="http://schemas.microsoft.com/office/powerpoint/2010/main" val="23799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VIOLET COLLABORATION</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2 May 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a:extLst>
              <a:ext uri="{FF2B5EF4-FFF2-40B4-BE49-F238E27FC236}">
                <a16:creationId xmlns="" xmlns:a16="http://schemas.microsoft.com/office/drawing/2014/main" id="{626E8CD4-4688-1442-A84F-82A1AC4F57F0}"/>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9" name="Picture 8" descr="A close up of a sign&#10;&#10;Description automatically generated">
            <a:extLst>
              <a:ext uri="{FF2B5EF4-FFF2-40B4-BE49-F238E27FC236}">
                <a16:creationId xmlns="" xmlns:a16="http://schemas.microsoft.com/office/drawing/2014/main" id="{58BA20C3-F75A-8E4A-9FC0-1C5C50C983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90758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VIOLET TEAMWORK</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2 May 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 xmlns:a16="http://schemas.microsoft.com/office/drawing/2014/main" id="{58BA20C3-F75A-8E4A-9FC0-1C5C50C983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pic>
        <p:nvPicPr>
          <p:cNvPr id="8" name="Picture 7">
            <a:extLst>
              <a:ext uri="{FF2B5EF4-FFF2-40B4-BE49-F238E27FC236}">
                <a16:creationId xmlns="" xmlns:a16="http://schemas.microsoft.com/office/drawing/2014/main" id="{8BAC8784-E8A8-2E44-8202-FAC0704B894F}"/>
              </a:ext>
            </a:extLst>
          </p:cNvPr>
          <p:cNvPicPr>
            <a:picLocks noChangeAspect="1"/>
          </p:cNvPicPr>
          <p:nvPr userDrawn="1"/>
        </p:nvPicPr>
        <p:blipFill>
          <a:blip r:embed="rId3"/>
          <a:stretch>
            <a:fillRect/>
          </a:stretch>
        </p:blipFill>
        <p:spPr>
          <a:xfrm>
            <a:off x="6151563" y="307975"/>
            <a:ext cx="5735016" cy="5735016"/>
          </a:xfrm>
          <a:prstGeom prst="rect">
            <a:avLst/>
          </a:prstGeom>
        </p:spPr>
      </p:pic>
    </p:spTree>
    <p:extLst>
      <p:ext uri="{BB962C8B-B14F-4D97-AF65-F5344CB8AC3E}">
        <p14:creationId xmlns:p14="http://schemas.microsoft.com/office/powerpoint/2010/main" val="1082969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dirty="0"/>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fld id="{DBB358D3-A82E-7A42-949A-12099241BB37}" type="datetime3">
              <a:rPr lang="en-US" smtClean="0"/>
              <a:t>2 May 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 xmlns:a16="http://schemas.microsoft.com/office/drawing/2014/main" id="{BC32C4C2-5012-8A4E-9976-D06B71975E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7285" y="5187550"/>
            <a:ext cx="863600" cy="863600"/>
          </a:xfrm>
          <a:prstGeom prst="rect">
            <a:avLst/>
          </a:prstGeom>
        </p:spPr>
      </p:pic>
      <p:pic>
        <p:nvPicPr>
          <p:cNvPr id="14" name="Picture 13">
            <a:extLst>
              <a:ext uri="{FF2B5EF4-FFF2-40B4-BE49-F238E27FC236}">
                <a16:creationId xmlns="" xmlns:a16="http://schemas.microsoft.com/office/drawing/2014/main" id="{0127EC68-2C75-BA45-9985-62B9AA9620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14070" y="3224893"/>
            <a:ext cx="864453" cy="864453"/>
          </a:xfrm>
          <a:prstGeom prst="rect">
            <a:avLst/>
          </a:prstGeom>
        </p:spPr>
      </p:pic>
      <p:pic>
        <p:nvPicPr>
          <p:cNvPr id="16" name="Picture 15">
            <a:extLst>
              <a:ext uri="{FF2B5EF4-FFF2-40B4-BE49-F238E27FC236}">
                <a16:creationId xmlns="" xmlns:a16="http://schemas.microsoft.com/office/drawing/2014/main" id="{F26F4148-A6EF-0B41-BA3C-1DBDAAEC3C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4070" y="1302004"/>
            <a:ext cx="855663" cy="855663"/>
          </a:xfrm>
          <a:prstGeom prst="rect">
            <a:avLst/>
          </a:prstGeom>
        </p:spPr>
      </p:pic>
      <p:pic>
        <p:nvPicPr>
          <p:cNvPr id="20" name="Picture 19">
            <a:extLst>
              <a:ext uri="{FF2B5EF4-FFF2-40B4-BE49-F238E27FC236}">
                <a16:creationId xmlns="" xmlns:a16="http://schemas.microsoft.com/office/drawing/2014/main" id="{C220902C-155B-D849-ACE7-AE85807C1B5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87519" y="5232181"/>
            <a:ext cx="849311" cy="849311"/>
          </a:xfrm>
          <a:prstGeom prst="rect">
            <a:avLst/>
          </a:prstGeom>
        </p:spPr>
      </p:pic>
      <p:pic>
        <p:nvPicPr>
          <p:cNvPr id="22" name="Picture 21">
            <a:extLst>
              <a:ext uri="{FF2B5EF4-FFF2-40B4-BE49-F238E27FC236}">
                <a16:creationId xmlns="" xmlns:a16="http://schemas.microsoft.com/office/drawing/2014/main" id="{76977E99-4A69-794B-BD3C-48DA4888475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151563" y="2262188"/>
            <a:ext cx="854075" cy="854075"/>
          </a:xfrm>
          <a:prstGeom prst="rect">
            <a:avLst/>
          </a:prstGeom>
        </p:spPr>
      </p:pic>
      <p:pic>
        <p:nvPicPr>
          <p:cNvPr id="28" name="Picture 27">
            <a:extLst>
              <a:ext uri="{FF2B5EF4-FFF2-40B4-BE49-F238E27FC236}">
                <a16:creationId xmlns="" xmlns:a16="http://schemas.microsoft.com/office/drawing/2014/main" id="{6CE4EE1B-2FEB-154C-8F29-E45EE5E328DC}"/>
              </a:ext>
            </a:extLst>
          </p:cNvPr>
          <p:cNvPicPr>
            <a:picLocks noChangeAspect="1"/>
          </p:cNvPicPr>
          <p:nvPr userDrawn="1"/>
        </p:nvPicPr>
        <p:blipFill>
          <a:blip r:embed="rId7" cstate="email">
            <a:lum bright="100000"/>
            <a:extLst>
              <a:ext uri="{28A0092B-C50C-407E-A947-70E740481C1C}">
                <a14:useLocalDpi xmlns:a14="http://schemas.microsoft.com/office/drawing/2010/main"/>
              </a:ext>
            </a:extLst>
          </a:blip>
          <a:stretch>
            <a:fillRect/>
          </a:stretch>
        </p:blipFill>
        <p:spPr>
          <a:xfrm>
            <a:off x="9078118" y="1287463"/>
            <a:ext cx="849312" cy="849312"/>
          </a:xfrm>
          <a:prstGeom prst="rect">
            <a:avLst/>
          </a:prstGeom>
        </p:spPr>
      </p:pic>
      <p:pic>
        <p:nvPicPr>
          <p:cNvPr id="32" name="Picture 31">
            <a:extLst>
              <a:ext uri="{FF2B5EF4-FFF2-40B4-BE49-F238E27FC236}">
                <a16:creationId xmlns="" xmlns:a16="http://schemas.microsoft.com/office/drawing/2014/main" id="{D2EE7049-3688-B94D-848E-9AB6B82282D5}"/>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10058347" y="292894"/>
            <a:ext cx="869156" cy="869156"/>
          </a:xfrm>
          <a:prstGeom prst="rect">
            <a:avLst/>
          </a:prstGeom>
        </p:spPr>
      </p:pic>
      <p:pic>
        <p:nvPicPr>
          <p:cNvPr id="36" name="Picture 35">
            <a:extLst>
              <a:ext uri="{FF2B5EF4-FFF2-40B4-BE49-F238E27FC236}">
                <a16:creationId xmlns="" xmlns:a16="http://schemas.microsoft.com/office/drawing/2014/main" id="{C15D96E2-281C-3F46-8843-E17D1E113E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2" y="4214813"/>
            <a:ext cx="847725" cy="847725"/>
          </a:xfrm>
          <a:prstGeom prst="rect">
            <a:avLst/>
          </a:prstGeom>
        </p:spPr>
      </p:pic>
      <p:pic>
        <p:nvPicPr>
          <p:cNvPr id="21" name="Picture 20">
            <a:extLst>
              <a:ext uri="{FF2B5EF4-FFF2-40B4-BE49-F238E27FC236}">
                <a16:creationId xmlns="" xmlns:a16="http://schemas.microsoft.com/office/drawing/2014/main" id="{FE6544F6-B72E-C748-B9C0-4584A6B4220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044113" y="2262188"/>
            <a:ext cx="847725" cy="847725"/>
          </a:xfrm>
          <a:prstGeom prst="rect">
            <a:avLst/>
          </a:prstGeom>
        </p:spPr>
      </p:pic>
      <p:pic>
        <p:nvPicPr>
          <p:cNvPr id="19" name="Picture 18" descr="A close up of a sign&#10;&#10;Description automatically generated">
            <a:extLst>
              <a:ext uri="{FF2B5EF4-FFF2-40B4-BE49-F238E27FC236}">
                <a16:creationId xmlns="" xmlns:a16="http://schemas.microsoft.com/office/drawing/2014/main" id="{6B3E4B35-A60F-F146-9EC0-1F75A9F55273}"/>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460173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14325" y="1828800"/>
            <a:ext cx="11558588" cy="420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32E343-2B04-EB48-9B97-BD2FE8D48C7F}" type="datetime3">
              <a:rPr lang="en-US" smtClean="0"/>
              <a:t>2 May 2022</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6973FCEF-5573-7E43-8272-70C9D66591DA}" type="slidenum">
              <a:rPr lang="en-US" smtClean="0"/>
              <a:t>‹#›</a:t>
            </a:fld>
            <a:endParaRPr lang="en-US"/>
          </a:p>
        </p:txBody>
      </p:sp>
      <p:pic>
        <p:nvPicPr>
          <p:cNvPr id="9" name="Picture 8" descr="A close up of a logo&#10;&#10;Description automatically generated">
            <a:extLst>
              <a:ext uri="{FF2B5EF4-FFF2-40B4-BE49-F238E27FC236}">
                <a16:creationId xmlns="" xmlns:a16="http://schemas.microsoft.com/office/drawing/2014/main" id="{32EB9D60-2F95-3445-B654-FCDF2EF0D3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641691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825625"/>
            <a:ext cx="5700713"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0A0274-0969-3941-8619-969AE42D3FF0}" type="datetime3">
              <a:rPr lang="en-US" smtClean="0"/>
              <a:t>2 May 2022</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pic>
        <p:nvPicPr>
          <p:cNvPr id="10" name="Picture 9" descr="A close up of a logo&#10;&#10;Description automatically generated">
            <a:extLst>
              <a:ext uri="{FF2B5EF4-FFF2-40B4-BE49-F238E27FC236}">
                <a16:creationId xmlns="" xmlns:a16="http://schemas.microsoft.com/office/drawing/2014/main" id="{FC806A32-B267-AC4B-8D3A-C87DD27BCA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402103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7" y="1825625"/>
            <a:ext cx="3675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917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C6AE46-E964-4841-95DA-D027440F40A9}" type="datetime3">
              <a:rPr lang="en-US" smtClean="0"/>
              <a:t>2 May 2022</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3">
            <a:extLst>
              <a:ext uri="{FF2B5EF4-FFF2-40B4-BE49-F238E27FC236}">
                <a16:creationId xmlns="" xmlns:a16="http://schemas.microsoft.com/office/drawing/2014/main" id="{E52804E9-EC7B-7941-AEE8-96B420A9CD2B}"/>
              </a:ext>
            </a:extLst>
          </p:cNvPr>
          <p:cNvSpPr>
            <a:spLocks noGrp="1"/>
          </p:cNvSpPr>
          <p:nvPr>
            <p:ph sz="half" idx="13"/>
          </p:nvPr>
        </p:nvSpPr>
        <p:spPr>
          <a:xfrm>
            <a:off x="81160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close up of a logo&#10;&#10;Description automatically generated">
            <a:extLst>
              <a:ext uri="{FF2B5EF4-FFF2-40B4-BE49-F238E27FC236}">
                <a16:creationId xmlns="" xmlns:a16="http://schemas.microsoft.com/office/drawing/2014/main" id="{0D5D0B7A-79FB-B941-B60A-C7A6D8A2C4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53354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ASE">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22442940-A61A-1D4B-8D34-AED74D349798}"/>
              </a:ext>
            </a:extLst>
          </p:cNvPr>
          <p:cNvSpPr/>
          <p:nvPr userDrawn="1"/>
        </p:nvSpPr>
        <p:spPr>
          <a:xfrm>
            <a:off x="0" y="0"/>
            <a:ext cx="4075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82484CA1-A981-5642-BF29-DC185157FEF2}"/>
              </a:ext>
            </a:extLst>
          </p:cNvPr>
          <p:cNvSpPr/>
          <p:nvPr userDrawn="1"/>
        </p:nvSpPr>
        <p:spPr>
          <a:xfrm>
            <a:off x="8103765" y="0"/>
            <a:ext cx="4088235" cy="6858000"/>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4825898"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2</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FCCBD696-7C8A-2A45-A7BF-3087168EA6B0}" type="datetime3">
              <a:rPr lang="en-US" smtClean="0"/>
              <a:t>2 May 2022</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Content Placeholder 2">
            <a:extLst>
              <a:ext uri="{FF2B5EF4-FFF2-40B4-BE49-F238E27FC236}">
                <a16:creationId xmlns="" xmlns:a16="http://schemas.microsoft.com/office/drawing/2014/main" id="{9456BA1C-8FE7-1545-9EE7-FEB5790C61F4}"/>
              </a:ext>
            </a:extLst>
          </p:cNvPr>
          <p:cNvSpPr>
            <a:spLocks noGrp="1"/>
          </p:cNvSpPr>
          <p:nvPr>
            <p:ph sz="half" idx="13" hasCustomPrompt="1"/>
          </p:nvPr>
        </p:nvSpPr>
        <p:spPr>
          <a:xfrm>
            <a:off x="8911336"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3</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 xmlns:a16="http://schemas.microsoft.com/office/drawing/2014/main" id="{48B69221-EC07-7047-93A5-09CD4CA85985}"/>
              </a:ext>
            </a:extLst>
          </p:cNvPr>
          <p:cNvSpPr>
            <a:spLocks noGrp="1"/>
          </p:cNvSpPr>
          <p:nvPr>
            <p:ph sz="half" idx="14" hasCustomPrompt="1"/>
          </p:nvPr>
        </p:nvSpPr>
        <p:spPr>
          <a:xfrm>
            <a:off x="706903"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1</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pic>
        <p:nvPicPr>
          <p:cNvPr id="16" name="Picture 15" descr="A close up of a sign&#10;&#10;Description automatically generated">
            <a:extLst>
              <a:ext uri="{FF2B5EF4-FFF2-40B4-BE49-F238E27FC236}">
                <a16:creationId xmlns="" xmlns:a16="http://schemas.microsoft.com/office/drawing/2014/main" id="{8FBE6F9A-44DD-BC44-A416-8D2DFFC1E4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491538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314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6227469-4926-C24C-9286-249EA7D18847}" type="datetime3">
              <a:rPr lang="en-US" smtClean="0"/>
              <a:t>2 May 2022</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2">
            <a:extLst>
              <a:ext uri="{FF2B5EF4-FFF2-40B4-BE49-F238E27FC236}">
                <a16:creationId xmlns="" xmlns:a16="http://schemas.microsoft.com/office/drawing/2014/main" id="{46DA3F6D-83D4-BE48-9E26-53EF39798E66}"/>
              </a:ext>
            </a:extLst>
          </p:cNvPr>
          <p:cNvSpPr>
            <a:spLocks noGrp="1"/>
          </p:cNvSpPr>
          <p:nvPr>
            <p:ph sz="half" idx="13" hasCustomPrompt="1"/>
          </p:nvPr>
        </p:nvSpPr>
        <p:spPr>
          <a:xfrm>
            <a:off x="3222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 xmlns:a16="http://schemas.microsoft.com/office/drawing/2014/main" id="{62DFB3D4-E49B-0F4E-A134-A9946D7F6DD4}"/>
              </a:ext>
            </a:extLst>
          </p:cNvPr>
          <p:cNvSpPr>
            <a:spLocks noGrp="1"/>
          </p:cNvSpPr>
          <p:nvPr>
            <p:ph sz="half" idx="14" hasCustomPrompt="1"/>
          </p:nvPr>
        </p:nvSpPr>
        <p:spPr>
          <a:xfrm>
            <a:off x="6143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 xmlns:a16="http://schemas.microsoft.com/office/drawing/2014/main" id="{F062AACB-5EAA-694C-B128-5E55E763F06F}"/>
              </a:ext>
            </a:extLst>
          </p:cNvPr>
          <p:cNvSpPr>
            <a:spLocks noGrp="1"/>
          </p:cNvSpPr>
          <p:nvPr>
            <p:ph sz="half" idx="15" hasCustomPrompt="1"/>
          </p:nvPr>
        </p:nvSpPr>
        <p:spPr>
          <a:xfrm>
            <a:off x="9077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A close up of a logo&#10;&#10;Description automatically generated">
            <a:extLst>
              <a:ext uri="{FF2B5EF4-FFF2-40B4-BE49-F238E27FC236}">
                <a16:creationId xmlns="" xmlns:a16="http://schemas.microsoft.com/office/drawing/2014/main" id="{7B5F8EB4-E974-7A4C-9DAA-ABC7E5BF8C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153995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93A847-D166-824F-BF25-C81C07C7958A}" type="datetime3">
              <a:rPr lang="en-US" smtClean="0"/>
              <a:t>2 May 2022</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 xmlns:a16="http://schemas.microsoft.com/office/drawing/2014/main" id="{5A0D89CE-43D8-264D-9E8B-EF25D8F99E78}"/>
              </a:ext>
            </a:extLst>
          </p:cNvPr>
          <p:cNvSpPr>
            <a:spLocks noGrp="1"/>
          </p:cNvSpPr>
          <p:nvPr>
            <p:ph type="pic" sz="quarter" idx="13"/>
          </p:nvPr>
        </p:nvSpPr>
        <p:spPr>
          <a:xfrm>
            <a:off x="6151563" y="303213"/>
            <a:ext cx="5721350" cy="5732462"/>
          </a:xfrm>
        </p:spPr>
        <p:txBody>
          <a:bodyPr/>
          <a:lstStyle/>
          <a:p>
            <a:r>
              <a:rPr lang="en-US"/>
              <a:t>Click icon to add picture</a:t>
            </a:r>
          </a:p>
        </p:txBody>
      </p:sp>
      <p:pic>
        <p:nvPicPr>
          <p:cNvPr id="10" name="Picture 9" descr="A close up of a logo&#10;&#10;Description automatically generated">
            <a:extLst>
              <a:ext uri="{FF2B5EF4-FFF2-40B4-BE49-F238E27FC236}">
                <a16:creationId xmlns="" xmlns:a16="http://schemas.microsoft.com/office/drawing/2014/main" id="{428419C9-5EBA-7342-859C-C7B3F773DF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758151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8" y="302839"/>
            <a:ext cx="5705475" cy="37819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167438"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AB87EE-AB7B-094A-B9F5-CDE098C24703}" type="datetime3">
              <a:rPr lang="en-US" smtClean="0"/>
              <a:t>2 May 2022</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 xmlns:a16="http://schemas.microsoft.com/office/drawing/2014/main" id="{5A0D89CE-43D8-264D-9E8B-EF25D8F99E78}"/>
              </a:ext>
            </a:extLst>
          </p:cNvPr>
          <p:cNvSpPr>
            <a:spLocks noGrp="1"/>
          </p:cNvSpPr>
          <p:nvPr>
            <p:ph type="pic" sz="quarter" idx="13"/>
          </p:nvPr>
        </p:nvSpPr>
        <p:spPr>
          <a:xfrm>
            <a:off x="306388" y="303213"/>
            <a:ext cx="5721350" cy="5732462"/>
          </a:xfrm>
        </p:spPr>
        <p:txBody>
          <a:bodyPr/>
          <a:lstStyle/>
          <a:p>
            <a:r>
              <a:rPr lang="en-US"/>
              <a:t>Click icon to add picture</a:t>
            </a:r>
          </a:p>
        </p:txBody>
      </p:sp>
      <p:pic>
        <p:nvPicPr>
          <p:cNvPr id="10" name="Picture 9" descr="A close up of a logo&#10;&#10;Description automatically generated">
            <a:extLst>
              <a:ext uri="{FF2B5EF4-FFF2-40B4-BE49-F238E27FC236}">
                <a16:creationId xmlns="" xmlns:a16="http://schemas.microsoft.com/office/drawing/2014/main" id="{A452ED5B-536E-0E40-AF5E-2B77DA9CD6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61831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 xmlns:a16="http://schemas.microsoft.com/office/drawing/2014/main" id="{55F123EB-1A43-4C47-967B-614F311896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31521" y="307975"/>
            <a:ext cx="847725" cy="847725"/>
          </a:xfrm>
          <a:prstGeom prst="rect">
            <a:avLst/>
          </a:prstGeom>
        </p:spPr>
      </p:pic>
      <p:pic>
        <p:nvPicPr>
          <p:cNvPr id="10" name="Picture 9">
            <a:extLst>
              <a:ext uri="{FF2B5EF4-FFF2-40B4-BE49-F238E27FC236}">
                <a16:creationId xmlns="" xmlns:a16="http://schemas.microsoft.com/office/drawing/2014/main" id="{7BC5CB2C-9AAA-1545-915E-FC49B45E41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14264" y="1248105"/>
            <a:ext cx="885495" cy="885495"/>
          </a:xfrm>
          <a:prstGeom prst="rect">
            <a:avLst/>
          </a:prstGeom>
        </p:spPr>
      </p:pic>
      <p:pic>
        <p:nvPicPr>
          <p:cNvPr id="14" name="Picture 13">
            <a:extLst>
              <a:ext uri="{FF2B5EF4-FFF2-40B4-BE49-F238E27FC236}">
                <a16:creationId xmlns="" xmlns:a16="http://schemas.microsoft.com/office/drawing/2014/main" id="{850D0D3B-8E64-C94D-8C57-958F4D587CA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7250" y="2252663"/>
            <a:ext cx="855663" cy="855663"/>
          </a:xfrm>
          <a:prstGeom prst="rect">
            <a:avLst/>
          </a:prstGeom>
        </p:spPr>
      </p:pic>
      <p:pic>
        <p:nvPicPr>
          <p:cNvPr id="17" name="Picture 16">
            <a:extLst>
              <a:ext uri="{FF2B5EF4-FFF2-40B4-BE49-F238E27FC236}">
                <a16:creationId xmlns="" xmlns:a16="http://schemas.microsoft.com/office/drawing/2014/main" id="{B72E3624-EF0D-344F-99F9-38B4AA30CEB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078912" y="3233738"/>
            <a:ext cx="847725" cy="847725"/>
          </a:xfrm>
          <a:prstGeom prst="rect">
            <a:avLst/>
          </a:prstGeom>
        </p:spPr>
      </p:pic>
      <p:pic>
        <p:nvPicPr>
          <p:cNvPr id="19" name="Picture 18">
            <a:extLst>
              <a:ext uri="{FF2B5EF4-FFF2-40B4-BE49-F238E27FC236}">
                <a16:creationId xmlns="" xmlns:a16="http://schemas.microsoft.com/office/drawing/2014/main" id="{8B9138D8-3839-EB41-9693-581FF9D1CE2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078911" y="5180012"/>
            <a:ext cx="847726" cy="847726"/>
          </a:xfrm>
          <a:prstGeom prst="rect">
            <a:avLst/>
          </a:prstGeom>
        </p:spPr>
      </p:pic>
      <p:pic>
        <p:nvPicPr>
          <p:cNvPr id="21" name="Picture 20">
            <a:extLst>
              <a:ext uri="{FF2B5EF4-FFF2-40B4-BE49-F238E27FC236}">
                <a16:creationId xmlns="" xmlns:a16="http://schemas.microsoft.com/office/drawing/2014/main" id="{18974C70-9A1B-AD41-A5E9-A11196CF8EC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116763" y="2252663"/>
            <a:ext cx="863600" cy="863600"/>
          </a:xfrm>
          <a:prstGeom prst="rect">
            <a:avLst/>
          </a:prstGeom>
        </p:spPr>
      </p:pic>
      <p:pic>
        <p:nvPicPr>
          <p:cNvPr id="22" name="Picture 21">
            <a:extLst>
              <a:ext uri="{FF2B5EF4-FFF2-40B4-BE49-F238E27FC236}">
                <a16:creationId xmlns="" xmlns:a16="http://schemas.microsoft.com/office/drawing/2014/main" id="{581B349C-E974-CA4B-8764-2093323EC9D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132666" y="1295881"/>
            <a:ext cx="847725" cy="847725"/>
          </a:xfrm>
          <a:prstGeom prst="rect">
            <a:avLst/>
          </a:prstGeom>
        </p:spPr>
      </p:pic>
      <p:pic>
        <p:nvPicPr>
          <p:cNvPr id="26" name="Picture 25">
            <a:extLst>
              <a:ext uri="{FF2B5EF4-FFF2-40B4-BE49-F238E27FC236}">
                <a16:creationId xmlns="" xmlns:a16="http://schemas.microsoft.com/office/drawing/2014/main" id="{D4409720-67C7-9E46-AEB9-D2ED2D6E73B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017249" y="5201133"/>
            <a:ext cx="855663" cy="855663"/>
          </a:xfrm>
          <a:prstGeom prst="rect">
            <a:avLst/>
          </a:prstGeom>
        </p:spPr>
      </p:pic>
      <p:pic>
        <p:nvPicPr>
          <p:cNvPr id="28" name="Picture 27">
            <a:extLst>
              <a:ext uri="{FF2B5EF4-FFF2-40B4-BE49-F238E27FC236}">
                <a16:creationId xmlns="" xmlns:a16="http://schemas.microsoft.com/office/drawing/2014/main" id="{54240006-C33B-FA46-BCDC-BF385748B15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083550" y="4198938"/>
            <a:ext cx="863600" cy="863600"/>
          </a:xfrm>
          <a:prstGeom prst="rect">
            <a:avLst/>
          </a:prstGeom>
        </p:spPr>
      </p:pic>
      <p:pic>
        <p:nvPicPr>
          <p:cNvPr id="29" name="Picture 28">
            <a:extLst>
              <a:ext uri="{FF2B5EF4-FFF2-40B4-BE49-F238E27FC236}">
                <a16:creationId xmlns="" xmlns:a16="http://schemas.microsoft.com/office/drawing/2014/main" id="{3F52FABE-7A49-B541-8D4D-5F2D7F0B4A81}"/>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172075" y="4214813"/>
            <a:ext cx="847725" cy="847725"/>
          </a:xfrm>
          <a:prstGeom prst="rect">
            <a:avLst/>
          </a:prstGeom>
        </p:spPr>
      </p:pic>
      <p:pic>
        <p:nvPicPr>
          <p:cNvPr id="31" name="Picture 30">
            <a:extLst>
              <a:ext uri="{FF2B5EF4-FFF2-40B4-BE49-F238E27FC236}">
                <a16:creationId xmlns="" xmlns:a16="http://schemas.microsoft.com/office/drawing/2014/main" id="{BB78D3D4-C81F-0A47-B195-07CB55354A19}"/>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1033969" y="1304663"/>
            <a:ext cx="838943" cy="838943"/>
          </a:xfrm>
          <a:prstGeom prst="rect">
            <a:avLst/>
          </a:prstGeom>
        </p:spPr>
      </p:pic>
      <p:pic>
        <p:nvPicPr>
          <p:cNvPr id="32" name="Picture 31">
            <a:extLst>
              <a:ext uri="{FF2B5EF4-FFF2-40B4-BE49-F238E27FC236}">
                <a16:creationId xmlns="" xmlns:a16="http://schemas.microsoft.com/office/drawing/2014/main" id="{5DEE42EA-6D04-1848-B012-BD6227B77025}"/>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6153149" y="3233738"/>
            <a:ext cx="847725" cy="847725"/>
          </a:xfrm>
          <a:prstGeom prst="rect">
            <a:avLst/>
          </a:prstGeom>
        </p:spPr>
      </p:pic>
      <p:pic>
        <p:nvPicPr>
          <p:cNvPr id="33" name="Picture 32">
            <a:extLst>
              <a:ext uri="{FF2B5EF4-FFF2-40B4-BE49-F238E27FC236}">
                <a16:creationId xmlns="" xmlns:a16="http://schemas.microsoft.com/office/drawing/2014/main" id="{402AE748-0409-204F-911D-ED5B95B1510E}"/>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8119271" y="2278064"/>
            <a:ext cx="830262" cy="830262"/>
          </a:xfrm>
          <a:prstGeom prst="rect">
            <a:avLst/>
          </a:prstGeom>
        </p:spPr>
      </p:pic>
      <p:pic>
        <p:nvPicPr>
          <p:cNvPr id="34" name="Picture 33">
            <a:extLst>
              <a:ext uri="{FF2B5EF4-FFF2-40B4-BE49-F238E27FC236}">
                <a16:creationId xmlns="" xmlns:a16="http://schemas.microsoft.com/office/drawing/2014/main" id="{23515782-B710-0042-9284-5AEF22241D98}"/>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8101807" y="305041"/>
            <a:ext cx="847725" cy="847725"/>
          </a:xfrm>
          <a:prstGeom prst="rect">
            <a:avLst/>
          </a:prstGeom>
        </p:spPr>
      </p:pic>
      <p:pic>
        <p:nvPicPr>
          <p:cNvPr id="37" name="Picture 36">
            <a:extLst>
              <a:ext uri="{FF2B5EF4-FFF2-40B4-BE49-F238E27FC236}">
                <a16:creationId xmlns="" xmlns:a16="http://schemas.microsoft.com/office/drawing/2014/main" id="{0C995910-AE81-184A-AE58-D8D46E560625}"/>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9078912" y="4198938"/>
            <a:ext cx="847725" cy="847725"/>
          </a:xfrm>
          <a:prstGeom prst="rect">
            <a:avLst/>
          </a:prstGeom>
        </p:spPr>
      </p:pic>
      <p:pic>
        <p:nvPicPr>
          <p:cNvPr id="38" name="Picture 37">
            <a:extLst>
              <a:ext uri="{FF2B5EF4-FFF2-40B4-BE49-F238E27FC236}">
                <a16:creationId xmlns="" xmlns:a16="http://schemas.microsoft.com/office/drawing/2014/main" id="{2BF42211-D502-654E-A7BC-34E97CA8F595}"/>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6163313" y="1295881"/>
            <a:ext cx="847725" cy="847725"/>
          </a:xfrm>
          <a:prstGeom prst="rect">
            <a:avLst/>
          </a:prstGeom>
        </p:spPr>
      </p:pic>
      <p:pic>
        <p:nvPicPr>
          <p:cNvPr id="39" name="Picture 38">
            <a:extLst>
              <a:ext uri="{FF2B5EF4-FFF2-40B4-BE49-F238E27FC236}">
                <a16:creationId xmlns="" xmlns:a16="http://schemas.microsoft.com/office/drawing/2014/main" id="{3B20B70C-80FC-B647-98C0-AF2E0A554BDE}"/>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7132638" y="5180012"/>
            <a:ext cx="847725" cy="847725"/>
          </a:xfrm>
          <a:prstGeom prst="rect">
            <a:avLst/>
          </a:prstGeom>
        </p:spPr>
      </p:pic>
      <p:pic>
        <p:nvPicPr>
          <p:cNvPr id="40" name="Picture 39">
            <a:extLst>
              <a:ext uri="{FF2B5EF4-FFF2-40B4-BE49-F238E27FC236}">
                <a16:creationId xmlns="" xmlns:a16="http://schemas.microsoft.com/office/drawing/2014/main" id="{798A033A-DA29-BA45-807C-B9128E9A703E}"/>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0059985" y="5181600"/>
            <a:ext cx="846137" cy="846137"/>
          </a:xfrm>
          <a:prstGeom prst="rect">
            <a:avLst/>
          </a:prstGeom>
        </p:spPr>
      </p:pic>
      <p:pic>
        <p:nvPicPr>
          <p:cNvPr id="41" name="Picture 40">
            <a:extLst>
              <a:ext uri="{FF2B5EF4-FFF2-40B4-BE49-F238E27FC236}">
                <a16:creationId xmlns="" xmlns:a16="http://schemas.microsoft.com/office/drawing/2014/main" id="{2CD37044-59FA-F143-AECF-6BD3BC419F22}"/>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9096376" y="1286115"/>
            <a:ext cx="830262" cy="830262"/>
          </a:xfrm>
          <a:prstGeom prst="rect">
            <a:avLst/>
          </a:prstGeom>
        </p:spPr>
      </p:pic>
      <p:pic>
        <p:nvPicPr>
          <p:cNvPr id="36" name="Picture 35" descr="A close up of a light&#10;&#10;Description automatically generated">
            <a:extLst>
              <a:ext uri="{FF2B5EF4-FFF2-40B4-BE49-F238E27FC236}">
                <a16:creationId xmlns="" xmlns:a16="http://schemas.microsoft.com/office/drawing/2014/main" id="{5CFE78B2-A15B-C74B-8DD5-F48462C4F3EF}"/>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0" y="0"/>
            <a:ext cx="2714625" cy="1234440"/>
          </a:xfrm>
          <a:prstGeom prst="rect">
            <a:avLst/>
          </a:prstGeom>
        </p:spPr>
      </p:pic>
    </p:spTree>
    <p:extLst>
      <p:ext uri="{BB962C8B-B14F-4D97-AF65-F5344CB8AC3E}">
        <p14:creationId xmlns:p14="http://schemas.microsoft.com/office/powerpoint/2010/main" val="4130213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3DDE7ADE-6F10-1142-AEA7-FE5F1740BF72}" type="datetime3">
              <a:rPr lang="en-US" smtClean="0"/>
              <a:t>2 May 2022</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 xmlns:a16="http://schemas.microsoft.com/office/drawing/2014/main" id="{5B35F889-CC52-F940-856C-51ED29C1396B}"/>
              </a:ext>
            </a:extLst>
          </p:cNvPr>
          <p:cNvSpPr>
            <a:spLocks noGrp="1"/>
          </p:cNvSpPr>
          <p:nvPr>
            <p:ph type="body" sz="quarter" idx="13"/>
          </p:nvPr>
        </p:nvSpPr>
        <p:spPr>
          <a:xfrm>
            <a:off x="314325"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A close up of a logo&#10;&#10;Description automatically generated">
            <a:extLst>
              <a:ext uri="{FF2B5EF4-FFF2-40B4-BE49-F238E27FC236}">
                <a16:creationId xmlns="" xmlns:a16="http://schemas.microsoft.com/office/drawing/2014/main" id="{3A319E05-FBB0-154D-AFD4-BB32ED3790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355489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51563" y="302839"/>
            <a:ext cx="5705475"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6741FEBB-6A99-D647-AC16-C20746B1070E}" type="datetime3">
              <a:rPr lang="en-US" smtClean="0"/>
              <a:t>2 May 2022</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 xmlns:a16="http://schemas.microsoft.com/office/drawing/2014/main" id="{5B35F889-CC52-F940-856C-51ED29C1396B}"/>
              </a:ext>
            </a:extLst>
          </p:cNvPr>
          <p:cNvSpPr>
            <a:spLocks noGrp="1"/>
          </p:cNvSpPr>
          <p:nvPr>
            <p:ph type="body" sz="quarter" idx="13"/>
          </p:nvPr>
        </p:nvSpPr>
        <p:spPr>
          <a:xfrm>
            <a:off x="6151563"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A close up of a logo&#10;&#10;Description automatically generated">
            <a:extLst>
              <a:ext uri="{FF2B5EF4-FFF2-40B4-BE49-F238E27FC236}">
                <a16:creationId xmlns="" xmlns:a16="http://schemas.microsoft.com/office/drawing/2014/main" id="{ACCE732E-C107-BD4E-9194-BE69973C10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282285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041555-4E7B-2F45-99CC-7D97BF5184A8}" type="datetime3">
              <a:rPr lang="en-US" smtClean="0"/>
              <a:t>2 May 2022</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pic>
        <p:nvPicPr>
          <p:cNvPr id="7" name="Picture 6" descr="A close up of a logo&#10;&#10;Description automatically generated">
            <a:extLst>
              <a:ext uri="{FF2B5EF4-FFF2-40B4-BE49-F238E27FC236}">
                <a16:creationId xmlns="" xmlns:a16="http://schemas.microsoft.com/office/drawing/2014/main" id="{B0FA26F5-3091-E641-993F-2ECD0C9623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83596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bar Content text left">
    <p:spTree>
      <p:nvGrpSpPr>
        <p:cNvPr id="1" name=""/>
        <p:cNvGrpSpPr/>
        <p:nvPr/>
      </p:nvGrpSpPr>
      <p:grpSpPr>
        <a:xfrm>
          <a:off x="0" y="0"/>
          <a:ext cx="0" cy="0"/>
          <a:chOff x="0" y="0"/>
          <a:chExt cx="0" cy="0"/>
        </a:xfrm>
      </p:grpSpPr>
      <p:sp>
        <p:nvSpPr>
          <p:cNvPr id="9" name="Text Placeholder 8">
            <a:extLst>
              <a:ext uri="{FF2B5EF4-FFF2-40B4-BE49-F238E27FC236}">
                <a16:creationId xmlns="" xmlns:a16="http://schemas.microsoft.com/office/drawing/2014/main" id="{4E0F37E5-098D-4B4E-8F50-5BBDD09142CF}"/>
              </a:ext>
            </a:extLst>
          </p:cNvPr>
          <p:cNvSpPr>
            <a:spLocks noGrp="1"/>
          </p:cNvSpPr>
          <p:nvPr>
            <p:ph type="body" sz="quarter" idx="14" hasCustomPrompt="1"/>
          </p:nvPr>
        </p:nvSpPr>
        <p:spPr>
          <a:xfrm>
            <a:off x="8947150" y="0"/>
            <a:ext cx="3240088" cy="6858000"/>
          </a:xfrm>
          <a:solidFill>
            <a:schemeClr val="accent1"/>
          </a:solidFill>
        </p:spPr>
        <p:txBody>
          <a:bodyPr lIns="457200" tIns="1188720" rIns="274320"/>
          <a:lstStyle>
            <a:lvl1pPr>
              <a:spcAft>
                <a:spcPts val="600"/>
              </a:spcAft>
              <a:defRPr sz="6000" b="1">
                <a:solidFill>
                  <a:schemeClr val="bg1"/>
                </a:solidFill>
              </a:defRPr>
            </a:lvl1pPr>
            <a:lvl2pPr marL="0" indent="0">
              <a:buFontTx/>
              <a:buNone/>
              <a:tabLst/>
              <a:defRPr sz="1600">
                <a:solidFill>
                  <a:schemeClr val="bg1"/>
                </a:solidFill>
              </a:defRPr>
            </a:lvl2pPr>
            <a:lvl3pPr marL="228600" indent="-228600">
              <a:tabLst/>
              <a:defRPr sz="1600">
                <a:solidFill>
                  <a:schemeClr val="bg1"/>
                </a:solidFill>
              </a:defRPr>
            </a:lvl3pPr>
            <a:lvl4pPr marL="228600" indent="-228600">
              <a:tabLst/>
              <a:defRPr sz="1600">
                <a:solidFill>
                  <a:schemeClr val="bg1"/>
                </a:solidFill>
              </a:defRPr>
            </a:lvl4pPr>
            <a:lvl5pPr marL="0" indent="0">
              <a:buFontTx/>
              <a:buNone/>
              <a:tabLst/>
              <a:defRPr sz="1200" cap="all" baseline="0">
                <a:solidFill>
                  <a:schemeClr val="bg1"/>
                </a:solidFill>
              </a:defRPr>
            </a:lvl5pPr>
          </a:lstStyle>
          <a:p>
            <a:pPr lvl="0"/>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14325" y="302839"/>
            <a:ext cx="7783513"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0E2BEFA7-94B0-F14D-8D0E-FEFBB368FAB7}" type="datetime3">
              <a:rPr lang="en-US" smtClean="0"/>
              <a:t>2 May 2022</a:t>
            </a:fld>
            <a:endParaRPr lang="en-US" dirty="0"/>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Text Placeholder 10">
            <a:extLst>
              <a:ext uri="{FF2B5EF4-FFF2-40B4-BE49-F238E27FC236}">
                <a16:creationId xmlns="" xmlns:a16="http://schemas.microsoft.com/office/drawing/2014/main" id="{5B35F889-CC52-F940-856C-51ED29C1396B}"/>
              </a:ext>
            </a:extLst>
          </p:cNvPr>
          <p:cNvSpPr>
            <a:spLocks noGrp="1"/>
          </p:cNvSpPr>
          <p:nvPr>
            <p:ph type="body" sz="quarter" idx="13"/>
          </p:nvPr>
        </p:nvSpPr>
        <p:spPr>
          <a:xfrm>
            <a:off x="314325" y="1612900"/>
            <a:ext cx="7783513"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close up of a logo&#10;&#10;Description automatically generated">
            <a:extLst>
              <a:ext uri="{FF2B5EF4-FFF2-40B4-BE49-F238E27FC236}">
                <a16:creationId xmlns="" xmlns:a16="http://schemas.microsoft.com/office/drawing/2014/main" id="{CC566847-4092-F94E-B9BC-01D5BB6C0A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763565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C250D1-D419-0749-9CE8-FF2378899362}" type="datetime3">
              <a:rPr lang="en-US" smtClean="0"/>
              <a:t>2 May 2022</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 xmlns:a16="http://schemas.microsoft.com/office/drawing/2014/main" id="{DE1EBEB5-9CAC-B04D-92DD-C5F20681181E}"/>
              </a:ext>
            </a:extLst>
          </p:cNvPr>
          <p:cNvSpPr>
            <a:spLocks noGrp="1"/>
          </p:cNvSpPr>
          <p:nvPr>
            <p:ph type="pic" sz="quarter" idx="13"/>
          </p:nvPr>
        </p:nvSpPr>
        <p:spPr>
          <a:xfrm>
            <a:off x="314325" y="1287463"/>
            <a:ext cx="7666038" cy="4313237"/>
          </a:xfrm>
          <a:solidFill>
            <a:schemeClr val="bg1">
              <a:lumMod val="95000"/>
            </a:schemeClr>
          </a:solidFill>
        </p:spPr>
        <p:txBody>
          <a:bodyPr/>
          <a:lstStyle/>
          <a:p>
            <a:r>
              <a:rPr lang="en-US"/>
              <a:t>Click icon to add picture</a:t>
            </a:r>
          </a:p>
        </p:txBody>
      </p:sp>
      <p:sp>
        <p:nvSpPr>
          <p:cNvPr id="11" name="Picture Placeholder 10">
            <a:extLst>
              <a:ext uri="{FF2B5EF4-FFF2-40B4-BE49-F238E27FC236}">
                <a16:creationId xmlns="" xmlns:a16="http://schemas.microsoft.com/office/drawing/2014/main" id="{A8EC86BF-9327-3A4F-90FA-1E4B778717E9}"/>
              </a:ext>
            </a:extLst>
          </p:cNvPr>
          <p:cNvSpPr>
            <a:spLocks noGrp="1"/>
          </p:cNvSpPr>
          <p:nvPr>
            <p:ph type="pic" sz="quarter" idx="14"/>
          </p:nvPr>
        </p:nvSpPr>
        <p:spPr>
          <a:xfrm>
            <a:off x="8097838" y="1287463"/>
            <a:ext cx="3775075" cy="2052637"/>
          </a:xfrm>
          <a:solidFill>
            <a:schemeClr val="bg1">
              <a:lumMod val="95000"/>
            </a:schemeClr>
          </a:solidFill>
        </p:spPr>
        <p:txBody>
          <a:bodyPr/>
          <a:lstStyle/>
          <a:p>
            <a:r>
              <a:rPr lang="en-US"/>
              <a:t>Click icon to add picture</a:t>
            </a:r>
          </a:p>
        </p:txBody>
      </p:sp>
      <p:sp>
        <p:nvSpPr>
          <p:cNvPr id="12" name="Picture Placeholder 10">
            <a:extLst>
              <a:ext uri="{FF2B5EF4-FFF2-40B4-BE49-F238E27FC236}">
                <a16:creationId xmlns="" xmlns:a16="http://schemas.microsoft.com/office/drawing/2014/main" id="{43C9E418-C89A-204C-9103-99356F5EFDDE}"/>
              </a:ext>
            </a:extLst>
          </p:cNvPr>
          <p:cNvSpPr>
            <a:spLocks noGrp="1"/>
          </p:cNvSpPr>
          <p:nvPr>
            <p:ph type="pic" sz="quarter" idx="15"/>
          </p:nvPr>
        </p:nvSpPr>
        <p:spPr>
          <a:xfrm>
            <a:off x="8097838" y="3509963"/>
            <a:ext cx="3775075" cy="20526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A close up of a logo&#10;&#10;Description automatically generated">
            <a:extLst>
              <a:ext uri="{FF2B5EF4-FFF2-40B4-BE49-F238E27FC236}">
                <a16:creationId xmlns="" xmlns:a16="http://schemas.microsoft.com/office/drawing/2014/main" id="{809B8E08-9676-1849-8CE5-D53F66538F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097765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s with caption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A54417-37E1-084F-875D-6EF728360C51}" type="datetime3">
              <a:rPr lang="en-US" smtClean="0"/>
              <a:t>2 May 2022</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 xmlns:a16="http://schemas.microsoft.com/office/drawing/2014/main" id="{DE1EBEB5-9CAC-B04D-92DD-C5F20681181E}"/>
              </a:ext>
            </a:extLst>
          </p:cNvPr>
          <p:cNvSpPr>
            <a:spLocks noGrp="1"/>
          </p:cNvSpPr>
          <p:nvPr>
            <p:ph type="pic" sz="quarter" idx="13"/>
          </p:nvPr>
        </p:nvSpPr>
        <p:spPr>
          <a:xfrm>
            <a:off x="314325" y="1287463"/>
            <a:ext cx="5713413"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8">
            <a:extLst>
              <a:ext uri="{FF2B5EF4-FFF2-40B4-BE49-F238E27FC236}">
                <a16:creationId xmlns="" xmlns:a16="http://schemas.microsoft.com/office/drawing/2014/main" id="{89A62191-A9D2-DF45-834A-37875AA2A760}"/>
              </a:ext>
            </a:extLst>
          </p:cNvPr>
          <p:cNvSpPr>
            <a:spLocks noGrp="1"/>
          </p:cNvSpPr>
          <p:nvPr>
            <p:ph type="pic" sz="quarter" idx="17"/>
          </p:nvPr>
        </p:nvSpPr>
        <p:spPr>
          <a:xfrm>
            <a:off x="6143625" y="1287463"/>
            <a:ext cx="5713413" cy="4313237"/>
          </a:xfrm>
          <a:solidFill>
            <a:schemeClr val="bg1">
              <a:lumMod val="95000"/>
            </a:schemeClr>
          </a:solidFill>
        </p:spPr>
        <p:txBody>
          <a:bodyPr/>
          <a:lstStyle/>
          <a:p>
            <a:r>
              <a:rPr lang="en-US"/>
              <a:t>Click icon to add picture</a:t>
            </a:r>
          </a:p>
        </p:txBody>
      </p:sp>
      <p:pic>
        <p:nvPicPr>
          <p:cNvPr id="11" name="Picture 10" descr="A close up of a logo&#10;&#10;Description automatically generated">
            <a:extLst>
              <a:ext uri="{FF2B5EF4-FFF2-40B4-BE49-F238E27FC236}">
                <a16:creationId xmlns="" xmlns:a16="http://schemas.microsoft.com/office/drawing/2014/main" id="{70B56591-394A-6B43-936F-53AF04DA18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863572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with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1ABCD5-E8D7-3442-80F4-C6371EB1D97F}" type="datetime3">
              <a:rPr lang="en-US" smtClean="0"/>
              <a:t>2 May 2022</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 xmlns:a16="http://schemas.microsoft.com/office/drawing/2014/main" id="{DE1EBEB5-9CAC-B04D-92DD-C5F20681181E}"/>
              </a:ext>
            </a:extLst>
          </p:cNvPr>
          <p:cNvSpPr>
            <a:spLocks noGrp="1"/>
          </p:cNvSpPr>
          <p:nvPr>
            <p:ph type="pic" sz="quarter" idx="13"/>
          </p:nvPr>
        </p:nvSpPr>
        <p:spPr>
          <a:xfrm>
            <a:off x="314326" y="1287463"/>
            <a:ext cx="3760788"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 xmlns:a16="http://schemas.microsoft.com/office/drawing/2014/main" id="{ACB2A138-8FC7-8B47-A2E8-8DCA48EC7216}"/>
              </a:ext>
            </a:extLst>
          </p:cNvPr>
          <p:cNvSpPr>
            <a:spLocks noGrp="1"/>
          </p:cNvSpPr>
          <p:nvPr>
            <p:ph type="body" sz="quarter" idx="16"/>
          </p:nvPr>
        </p:nvSpPr>
        <p:spPr>
          <a:xfrm>
            <a:off x="3143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8">
            <a:extLst>
              <a:ext uri="{FF2B5EF4-FFF2-40B4-BE49-F238E27FC236}">
                <a16:creationId xmlns="" xmlns:a16="http://schemas.microsoft.com/office/drawing/2014/main" id="{89A62191-A9D2-DF45-834A-37875AA2A760}"/>
              </a:ext>
            </a:extLst>
          </p:cNvPr>
          <p:cNvSpPr>
            <a:spLocks noGrp="1"/>
          </p:cNvSpPr>
          <p:nvPr>
            <p:ph type="pic" sz="quarter" idx="17"/>
          </p:nvPr>
        </p:nvSpPr>
        <p:spPr>
          <a:xfrm>
            <a:off x="4213226" y="1287463"/>
            <a:ext cx="3760788" cy="4313237"/>
          </a:xfrm>
          <a:solidFill>
            <a:schemeClr val="bg1">
              <a:lumMod val="95000"/>
            </a:schemeClr>
          </a:solidFill>
        </p:spPr>
        <p:txBody>
          <a:bodyPr/>
          <a:lstStyle/>
          <a:p>
            <a:r>
              <a:rPr lang="en-US"/>
              <a:t>Click icon to add picture</a:t>
            </a:r>
          </a:p>
        </p:txBody>
      </p:sp>
      <p:sp>
        <p:nvSpPr>
          <p:cNvPr id="11" name="Picture Placeholder 8">
            <a:extLst>
              <a:ext uri="{FF2B5EF4-FFF2-40B4-BE49-F238E27FC236}">
                <a16:creationId xmlns="" xmlns:a16="http://schemas.microsoft.com/office/drawing/2014/main" id="{5F8CEA54-6802-3A40-B183-F9B003BC3F25}"/>
              </a:ext>
            </a:extLst>
          </p:cNvPr>
          <p:cNvSpPr>
            <a:spLocks noGrp="1"/>
          </p:cNvSpPr>
          <p:nvPr>
            <p:ph type="pic" sz="quarter" idx="18"/>
          </p:nvPr>
        </p:nvSpPr>
        <p:spPr>
          <a:xfrm>
            <a:off x="8124826" y="1287463"/>
            <a:ext cx="3760788" cy="4313237"/>
          </a:xfrm>
          <a:solidFill>
            <a:schemeClr val="bg1">
              <a:lumMod val="95000"/>
            </a:schemeClr>
          </a:solidFill>
        </p:spPr>
        <p:txBody>
          <a:bodyPr/>
          <a:lstStyle/>
          <a:p>
            <a:r>
              <a:rPr lang="en-US"/>
              <a:t>Click icon to add picture</a:t>
            </a:r>
          </a:p>
        </p:txBody>
      </p:sp>
      <p:sp>
        <p:nvSpPr>
          <p:cNvPr id="12" name="Text Placeholder 13">
            <a:extLst>
              <a:ext uri="{FF2B5EF4-FFF2-40B4-BE49-F238E27FC236}">
                <a16:creationId xmlns="" xmlns:a16="http://schemas.microsoft.com/office/drawing/2014/main" id="{6B427520-87EA-644B-AF80-E5FE47514AC6}"/>
              </a:ext>
            </a:extLst>
          </p:cNvPr>
          <p:cNvSpPr>
            <a:spLocks noGrp="1"/>
          </p:cNvSpPr>
          <p:nvPr>
            <p:ph type="body" sz="quarter" idx="19"/>
          </p:nvPr>
        </p:nvSpPr>
        <p:spPr>
          <a:xfrm>
            <a:off x="42259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a:extLst>
              <a:ext uri="{FF2B5EF4-FFF2-40B4-BE49-F238E27FC236}">
                <a16:creationId xmlns="" xmlns:a16="http://schemas.microsoft.com/office/drawing/2014/main" id="{9BF1C567-1ED2-384F-A94D-5752BA2E6554}"/>
              </a:ext>
            </a:extLst>
          </p:cNvPr>
          <p:cNvSpPr>
            <a:spLocks noGrp="1"/>
          </p:cNvSpPr>
          <p:nvPr>
            <p:ph type="body" sz="quarter" idx="20"/>
          </p:nvPr>
        </p:nvSpPr>
        <p:spPr>
          <a:xfrm>
            <a:off x="80994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descr="A close up of a logo&#10;&#10;Description automatically generated">
            <a:extLst>
              <a:ext uri="{FF2B5EF4-FFF2-40B4-BE49-F238E27FC236}">
                <a16:creationId xmlns="" xmlns:a16="http://schemas.microsoft.com/office/drawing/2014/main" id="{01CDEE0C-04F8-2F47-A3C2-889EAC6A7C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42987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with title and black text">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BCDEE0A6-592B-1D4B-BE47-CBE2064D89FC}" type="datetime3">
              <a:rPr lang="en-US" smtClean="0"/>
              <a:t>2 May 2022</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 xmlns:a16="http://schemas.microsoft.com/office/drawing/2014/main" id="{2D8D725D-0795-4D47-9DB2-E970319D9D83}"/>
              </a:ext>
            </a:extLst>
          </p:cNvPr>
          <p:cNvSpPr>
            <a:spLocks noGrp="1"/>
          </p:cNvSpPr>
          <p:nvPr>
            <p:ph type="body" sz="quarter" idx="13"/>
          </p:nvPr>
        </p:nvSpPr>
        <p:spPr>
          <a:xfrm>
            <a:off x="314325" y="1638300"/>
            <a:ext cx="3760788" cy="4405884"/>
          </a:xfrm>
        </p:spPr>
        <p:txBody>
          <a:bodyPr>
            <a:noAutofit/>
          </a:bodyPr>
          <a:lstStyle>
            <a:lvl1pPr>
              <a:defRPr sz="1600"/>
            </a:lvl1pPr>
            <a:lvl2pPr marL="228600" indent="-228600">
              <a:tabLst/>
              <a:defRPr sz="1600"/>
            </a:lvl2pPr>
            <a:lvl3pPr marL="457200" indent="-228600">
              <a:tabLst/>
              <a:defRPr sz="1600"/>
            </a:lvl3pPr>
            <a:lvl4pPr marL="736600" indent="-228600">
              <a:tabLst/>
              <a:defRPr sz="1600"/>
            </a:lvl4pPr>
            <a:lvl5pPr marL="965200" indent="-228600">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close up of a sign&#10;&#10;Description automatically generated">
            <a:extLst>
              <a:ext uri="{FF2B5EF4-FFF2-40B4-BE49-F238E27FC236}">
                <a16:creationId xmlns="" xmlns:a16="http://schemas.microsoft.com/office/drawing/2014/main" id="{40983129-D091-E247-B044-C1D64013F7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4131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ull image with title and white text">
    <p:spTree>
      <p:nvGrpSpPr>
        <p:cNvPr id="1" name=""/>
        <p:cNvGrpSpPr/>
        <p:nvPr/>
      </p:nvGrpSpPr>
      <p:grpSpPr>
        <a:xfrm>
          <a:off x="0" y="0"/>
          <a:ext cx="0" cy="0"/>
          <a:chOff x="0" y="0"/>
          <a:chExt cx="0" cy="0"/>
        </a:xfrm>
      </p:grpSpPr>
      <p:sp>
        <p:nvSpPr>
          <p:cNvPr id="11" name="Picture Placeholder 10">
            <a:extLst>
              <a:ext uri="{FF2B5EF4-FFF2-40B4-BE49-F238E27FC236}">
                <a16:creationId xmlns=""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3ACD63-CEFE-0742-A49C-23CB2A8A6E13}" type="datetime3">
              <a:rPr lang="en-US" smtClean="0"/>
              <a:t>2 May 2022</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 xmlns:a16="http://schemas.microsoft.com/office/drawing/2014/main" id="{2D8D725D-0795-4D47-9DB2-E970319D9D83}"/>
              </a:ext>
            </a:extLst>
          </p:cNvPr>
          <p:cNvSpPr>
            <a:spLocks noGrp="1"/>
          </p:cNvSpPr>
          <p:nvPr>
            <p:ph type="body" sz="quarter" idx="13"/>
          </p:nvPr>
        </p:nvSpPr>
        <p:spPr>
          <a:xfrm>
            <a:off x="314325" y="1638299"/>
            <a:ext cx="3760788" cy="4397375"/>
          </a:xfrm>
        </p:spPr>
        <p:txBody>
          <a:bodyPr>
            <a:noAutofit/>
          </a:bodyPr>
          <a:lstStyle>
            <a:lvl1pPr>
              <a:defRPr sz="1600">
                <a:solidFill>
                  <a:schemeClr val="bg1"/>
                </a:solidFill>
              </a:defRPr>
            </a:lvl1pPr>
            <a:lvl2pPr marL="228600" indent="-228600">
              <a:tabLst/>
              <a:defRPr sz="1600">
                <a:solidFill>
                  <a:schemeClr val="bg1"/>
                </a:solidFill>
              </a:defRPr>
            </a:lvl2pPr>
            <a:lvl3pPr marL="457200" indent="-228600">
              <a:tabLst/>
              <a:defRPr sz="1600">
                <a:solidFill>
                  <a:schemeClr val="bg1"/>
                </a:solidFill>
              </a:defRPr>
            </a:lvl3pPr>
            <a:lvl4pPr marL="736600" indent="-228600">
              <a:tabLst/>
              <a:defRPr sz="1600">
                <a:solidFill>
                  <a:schemeClr val="bg1"/>
                </a:solidFill>
              </a:defRPr>
            </a:lvl4pPr>
            <a:lvl5pPr marL="965200" indent="-228600">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close up of a sign&#10;&#10;Description automatically generated">
            <a:extLst>
              <a:ext uri="{FF2B5EF4-FFF2-40B4-BE49-F238E27FC236}">
                <a16:creationId xmlns="" xmlns:a16="http://schemas.microsoft.com/office/drawing/2014/main" id="{3A94237B-51B2-7444-BA3E-31BD67CFBE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727949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B2E09-5AA7-F94D-929B-98BBF584D59A}" type="datetime3">
              <a:rPr lang="en-US" smtClean="0"/>
              <a:t>2 May 2022</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pic>
        <p:nvPicPr>
          <p:cNvPr id="6" name="Picture 5" descr="A close up of a logo&#10;&#10;Description automatically generated">
            <a:extLst>
              <a:ext uri="{FF2B5EF4-FFF2-40B4-BE49-F238E27FC236}">
                <a16:creationId xmlns="" xmlns:a16="http://schemas.microsoft.com/office/drawing/2014/main" id="{B035A43A-1760-E741-9DE9-DEEC813AAD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72012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COVER GROWT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solidFill>
                  <a:schemeClr val="bg1"/>
                </a:solidFill>
              </a:defRPr>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solidFill>
                  <a:schemeClr val="bg1"/>
                </a:solidFill>
              </a:defRPr>
            </a:lvl1pPr>
            <a:lvl2pPr marL="7938" indent="0">
              <a:buNone/>
              <a:tabLst/>
              <a:defRPr sz="1000" cap="all" baseline="0">
                <a:solidFill>
                  <a:schemeClr val="bg1"/>
                </a:solidFill>
              </a:defRPr>
            </a:lvl2pPr>
            <a:lvl3pPr marL="258763" indent="-258763">
              <a:tabLst/>
              <a:defRPr sz="1000">
                <a:solidFill>
                  <a:schemeClr val="bg1"/>
                </a:solidFill>
              </a:defRPr>
            </a:lvl3pPr>
            <a:lvl4pPr marL="517525" indent="-250825">
              <a:tabLst/>
              <a:defRPr sz="1000">
                <a:solidFill>
                  <a:schemeClr val="bg1"/>
                </a:solidFill>
              </a:defRPr>
            </a:lvl4pPr>
            <a:lvl5pPr marL="742950" indent="-209550">
              <a:tabLst/>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 xmlns:a16="http://schemas.microsoft.com/office/drawing/2014/main" id="{B8B6615C-F950-1A48-ABE9-B6CBA87EB5C8}"/>
              </a:ext>
            </a:extLst>
          </p:cNvPr>
          <p:cNvPicPr>
            <a:picLocks noChangeAspect="1"/>
          </p:cNvPicPr>
          <p:nvPr userDrawn="1"/>
        </p:nvPicPr>
        <p:blipFill>
          <a:blip r:embed="rId2">
            <a:lum bright="100000"/>
          </a:blip>
          <a:stretch>
            <a:fillRect/>
          </a:stretch>
        </p:blipFill>
        <p:spPr>
          <a:xfrm>
            <a:off x="6151564" y="304802"/>
            <a:ext cx="5730874" cy="5730874"/>
          </a:xfrm>
          <a:prstGeom prst="rect">
            <a:avLst/>
          </a:prstGeom>
        </p:spPr>
      </p:pic>
      <p:pic>
        <p:nvPicPr>
          <p:cNvPr id="6" name="Picture 5">
            <a:extLst>
              <a:ext uri="{FF2B5EF4-FFF2-40B4-BE49-F238E27FC236}">
                <a16:creationId xmlns="" xmlns:a16="http://schemas.microsoft.com/office/drawing/2014/main" id="{F4DCB111-D8A3-D149-87AE-C6C0C453F41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2714625" cy="1234440"/>
          </a:xfrm>
          <a:prstGeom prst="rect">
            <a:avLst/>
          </a:prstGeom>
        </p:spPr>
      </p:pic>
    </p:spTree>
    <p:extLst>
      <p:ext uri="{BB962C8B-B14F-4D97-AF65-F5344CB8AC3E}">
        <p14:creationId xmlns:p14="http://schemas.microsoft.com/office/powerpoint/2010/main" val="1917183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WORLD MAP">
    <p:bg>
      <p:bgPr>
        <a:solidFill>
          <a:srgbClr val="2B008C"/>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014B2E09-5AA7-F94D-929B-98BBF584D59A}" type="datetime3">
              <a:rPr lang="en-US" smtClean="0"/>
              <a:pPr/>
              <a:t>2 May 2022</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7" name="Picture 6">
            <a:extLst>
              <a:ext uri="{FF2B5EF4-FFF2-40B4-BE49-F238E27FC236}">
                <a16:creationId xmlns="" xmlns:a16="http://schemas.microsoft.com/office/drawing/2014/main" id="{FC1A1175-CF73-5649-9406-0D82488373D9}"/>
              </a:ext>
            </a:extLst>
          </p:cNvPr>
          <p:cNvPicPr>
            <a:picLocks noChangeAspect="1"/>
          </p:cNvPicPr>
          <p:nvPr userDrawn="1"/>
        </p:nvPicPr>
        <p:blipFill>
          <a:blip r:embed="rId2"/>
          <a:stretch>
            <a:fillRect/>
          </a:stretch>
        </p:blipFill>
        <p:spPr>
          <a:xfrm>
            <a:off x="405118" y="718540"/>
            <a:ext cx="11412636" cy="5656263"/>
          </a:xfrm>
          <a:prstGeom prst="rect">
            <a:avLst/>
          </a:prstGeom>
        </p:spPr>
      </p:pic>
      <p:pic>
        <p:nvPicPr>
          <p:cNvPr id="8" name="Picture 7" descr="A close up of a sign&#10;&#10;Description automatically generated">
            <a:extLst>
              <a:ext uri="{FF2B5EF4-FFF2-40B4-BE49-F238E27FC236}">
                <a16:creationId xmlns="" xmlns:a16="http://schemas.microsoft.com/office/drawing/2014/main" id="{B0379CF0-D63E-8C43-9F98-9786091D69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69322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AGE TANGERINE COMMUNITY">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 xmlns:a16="http://schemas.microsoft.com/office/drawing/2014/main"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fld id="{34F07272-15A4-0748-999E-8D6BECC86814}" type="datetime3">
              <a:rPr lang="en-US" smtClean="0"/>
              <a:t>2 May 2022</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 xmlns:a16="http://schemas.microsoft.com/office/drawing/2014/main" id="{0F3524E7-4CDC-944D-AA11-FA206C0D2802}"/>
              </a:ext>
            </a:extLst>
          </p:cNvPr>
          <p:cNvSpPr>
            <a:spLocks noGrp="1"/>
          </p:cNvSpPr>
          <p:nvPr>
            <p:ph type="body" sz="quarter" idx="13" hasCustomPrompt="1"/>
          </p:nvPr>
        </p:nvSpPr>
        <p:spPr>
          <a:xfrm>
            <a:off x="314326" y="341313"/>
            <a:ext cx="4740274" cy="1141412"/>
          </a:xfrm>
        </p:spPr>
        <p:txBody>
          <a:bodyPr/>
          <a:lstStyle>
            <a:lvl1pPr marL="242888" indent="-227013">
              <a:lnSpc>
                <a:spcPts val="36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9" name="Picture 8" descr="A close up of a sign&#10;&#10;Description automatically generated">
            <a:extLst>
              <a:ext uri="{FF2B5EF4-FFF2-40B4-BE49-F238E27FC236}">
                <a16:creationId xmlns="" xmlns:a16="http://schemas.microsoft.com/office/drawing/2014/main" id="{98A121CC-88C2-BE4B-817D-61D4EAEE32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grpSp>
        <p:nvGrpSpPr>
          <p:cNvPr id="5" name="Group 4">
            <a:extLst>
              <a:ext uri="{FF2B5EF4-FFF2-40B4-BE49-F238E27FC236}">
                <a16:creationId xmlns="" xmlns:a16="http://schemas.microsoft.com/office/drawing/2014/main" id="{D605E7F8-BFFF-4854-B6E6-FCA044807127}"/>
              </a:ext>
            </a:extLst>
          </p:cNvPr>
          <p:cNvGrpSpPr>
            <a:grpSpLocks noChangeAspect="1"/>
          </p:cNvGrpSpPr>
          <p:nvPr userDrawn="1"/>
        </p:nvGrpSpPr>
        <p:grpSpPr bwMode="auto">
          <a:xfrm>
            <a:off x="6151563" y="-1058863"/>
            <a:ext cx="7140575" cy="7138988"/>
            <a:chOff x="3875" y="-667"/>
            <a:chExt cx="4498" cy="4497"/>
          </a:xfrm>
        </p:grpSpPr>
        <p:sp>
          <p:nvSpPr>
            <p:cNvPr id="6" name="AutoShape 3">
              <a:extLst>
                <a:ext uri="{FF2B5EF4-FFF2-40B4-BE49-F238E27FC236}">
                  <a16:creationId xmlns="" xmlns:a16="http://schemas.microsoft.com/office/drawing/2014/main" id="{7F860D94-8B20-4CF4-8DD3-5C20EA725803}"/>
                </a:ext>
              </a:extLst>
            </p:cNvPr>
            <p:cNvSpPr>
              <a:spLocks noChangeAspect="1" noChangeArrowheads="1" noTextEdit="1"/>
            </p:cNvSpPr>
            <p:nvPr userDrawn="1"/>
          </p:nvSpPr>
          <p:spPr bwMode="auto">
            <a:xfrm>
              <a:off x="3875" y="-667"/>
              <a:ext cx="4498" cy="44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 xmlns:a16="http://schemas.microsoft.com/office/drawing/2014/main" id="{BC8947C4-F833-4E96-9D50-5B72CDF670E4}"/>
                </a:ext>
              </a:extLst>
            </p:cNvPr>
            <p:cNvSpPr>
              <a:spLocks/>
            </p:cNvSpPr>
            <p:nvPr userDrawn="1"/>
          </p:nvSpPr>
          <p:spPr bwMode="auto">
            <a:xfrm>
              <a:off x="3875" y="-667"/>
              <a:ext cx="1503" cy="1503"/>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 xmlns:a16="http://schemas.microsoft.com/office/drawing/2014/main" id="{B9B0B8E4-E660-4E00-8AD0-A624BD4D23A7}"/>
                </a:ext>
              </a:extLst>
            </p:cNvPr>
            <p:cNvSpPr>
              <a:spLocks/>
            </p:cNvSpPr>
            <p:nvPr userDrawn="1"/>
          </p:nvSpPr>
          <p:spPr bwMode="auto">
            <a:xfrm>
              <a:off x="5378"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 xmlns:a16="http://schemas.microsoft.com/office/drawing/2014/main" id="{9EA2C4C6-405C-4E47-B94A-3114ABF74D50}"/>
                </a:ext>
              </a:extLst>
            </p:cNvPr>
            <p:cNvSpPr>
              <a:spLocks/>
            </p:cNvSpPr>
            <p:nvPr userDrawn="1"/>
          </p:nvSpPr>
          <p:spPr bwMode="auto">
            <a:xfrm>
              <a:off x="6883"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 xmlns:a16="http://schemas.microsoft.com/office/drawing/2014/main" id="{1EA6BEFF-BF53-434E-8A49-CD6304A283C6}"/>
                </a:ext>
              </a:extLst>
            </p:cNvPr>
            <p:cNvSpPr>
              <a:spLocks/>
            </p:cNvSpPr>
            <p:nvPr userDrawn="1"/>
          </p:nvSpPr>
          <p:spPr bwMode="auto">
            <a:xfrm>
              <a:off x="3875" y="836"/>
              <a:ext cx="1503" cy="1505"/>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 xmlns:a16="http://schemas.microsoft.com/office/drawing/2014/main" id="{9E044A9D-29C1-4EA1-82ED-9BE0B8A679CE}"/>
                </a:ext>
              </a:extLst>
            </p:cNvPr>
            <p:cNvSpPr>
              <a:spLocks/>
            </p:cNvSpPr>
            <p:nvPr userDrawn="1"/>
          </p:nvSpPr>
          <p:spPr bwMode="auto">
            <a:xfrm>
              <a:off x="5378"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 xmlns:a16="http://schemas.microsoft.com/office/drawing/2014/main" id="{F7967AD3-9699-483F-963E-7DDADA633AAA}"/>
                </a:ext>
              </a:extLst>
            </p:cNvPr>
            <p:cNvSpPr>
              <a:spLocks/>
            </p:cNvSpPr>
            <p:nvPr userDrawn="1"/>
          </p:nvSpPr>
          <p:spPr bwMode="auto">
            <a:xfrm>
              <a:off x="6883"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 xmlns:a16="http://schemas.microsoft.com/office/drawing/2014/main" id="{96C94242-5213-438F-B495-E50304E1D1AC}"/>
                </a:ext>
              </a:extLst>
            </p:cNvPr>
            <p:cNvSpPr>
              <a:spLocks/>
            </p:cNvSpPr>
            <p:nvPr userDrawn="1"/>
          </p:nvSpPr>
          <p:spPr bwMode="auto">
            <a:xfrm>
              <a:off x="3875" y="2341"/>
              <a:ext cx="1503" cy="1504"/>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 xmlns:a16="http://schemas.microsoft.com/office/drawing/2014/main" id="{E821AEC0-B07B-4385-B8C0-63F0DF350B9E}"/>
                </a:ext>
              </a:extLst>
            </p:cNvPr>
            <p:cNvSpPr>
              <a:spLocks/>
            </p:cNvSpPr>
            <p:nvPr userDrawn="1"/>
          </p:nvSpPr>
          <p:spPr bwMode="auto">
            <a:xfrm>
              <a:off x="5378"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 xmlns:a16="http://schemas.microsoft.com/office/drawing/2014/main" id="{F6C47BB6-8E1A-4713-87AE-0BEDA089932D}"/>
                </a:ext>
              </a:extLst>
            </p:cNvPr>
            <p:cNvSpPr>
              <a:spLocks/>
            </p:cNvSpPr>
            <p:nvPr userDrawn="1"/>
          </p:nvSpPr>
          <p:spPr bwMode="auto">
            <a:xfrm>
              <a:off x="6883"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61430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PAGE IMAGE">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52DBA39E-56F5-BC41-88A8-C93F16A84D6C}"/>
              </a:ext>
            </a:extLst>
          </p:cNvPr>
          <p:cNvSpPr>
            <a:spLocks noGrp="1"/>
          </p:cNvSpPr>
          <p:nvPr>
            <p:ph type="pic" sz="quarter" idx="14"/>
          </p:nvPr>
        </p:nvSpPr>
        <p:spPr>
          <a:xfrm>
            <a:off x="4191000" y="0"/>
            <a:ext cx="8001000" cy="6858000"/>
          </a:xfrm>
          <a:solidFill>
            <a:schemeClr val="bg1">
              <a:lumMod val="85000"/>
            </a:schemeClr>
          </a:solidFill>
        </p:spPr>
        <p:txBody>
          <a:bodyPr/>
          <a:lstStyle/>
          <a:p>
            <a:r>
              <a:rPr lang="en-US"/>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D6F8964B-446E-124E-9C40-795014D96DC3}" type="datetime3">
              <a:rPr lang="en-US" smtClean="0"/>
              <a:t>2 May 2022</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tx1"/>
                </a:solidFill>
              </a:defRPr>
            </a:lvl1pPr>
            <a:lvl2pPr marL="242888" indent="0">
              <a:spcBef>
                <a:spcPts val="600"/>
              </a:spcBef>
              <a:buFontTx/>
              <a:buNone/>
              <a:tabLst/>
              <a:defRPr sz="1400" b="1" cap="all" baseline="0">
                <a:solidFill>
                  <a:schemeClr val="tx1"/>
                </a:solidFill>
              </a:defRPr>
            </a:lvl2pPr>
            <a:lvl3pPr marL="242888" indent="0">
              <a:buFontTx/>
              <a:buNone/>
              <a:tabLst/>
              <a:defRPr sz="1400" cap="all" baseline="0">
                <a:solidFill>
                  <a:schemeClr val="tx1"/>
                </a:solidFill>
              </a:defRPr>
            </a:lvl3pPr>
            <a:lvl4pPr marL="17463" indent="0">
              <a:buFontTx/>
              <a:buNone/>
              <a:tabLst/>
              <a:defRPr sz="3200">
                <a:solidFill>
                  <a:schemeClr val="tx1"/>
                </a:solidFill>
              </a:defRPr>
            </a:lvl4pPr>
            <a:lvl5pPr marL="17463" indent="0">
              <a:buFontTx/>
              <a:buNone/>
              <a:tabLst/>
              <a:defRPr sz="3200">
                <a:solidFill>
                  <a:schemeClr val="tx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9" name="Picture 8" descr="A close up of a logo&#10;&#10;Description automatically generated">
            <a:extLst>
              <a:ext uri="{FF2B5EF4-FFF2-40B4-BE49-F238E27FC236}">
                <a16:creationId xmlns="" xmlns:a16="http://schemas.microsoft.com/office/drawing/2014/main" id="{B9A73854-B123-A943-AE19-28ADB1BED4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99817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AGE FULL IMAGE">
    <p:spTree>
      <p:nvGrpSpPr>
        <p:cNvPr id="1" name=""/>
        <p:cNvGrpSpPr/>
        <p:nvPr/>
      </p:nvGrpSpPr>
      <p:grpSpPr>
        <a:xfrm>
          <a:off x="0" y="0"/>
          <a:ext cx="0" cy="0"/>
          <a:chOff x="0" y="0"/>
          <a:chExt cx="0" cy="0"/>
        </a:xfrm>
      </p:grpSpPr>
      <p:sp>
        <p:nvSpPr>
          <p:cNvPr id="19" name="Picture Placeholder 18">
            <a:extLst>
              <a:ext uri="{FF2B5EF4-FFF2-40B4-BE49-F238E27FC236}">
                <a16:creationId xmlns="" xmlns:a16="http://schemas.microsoft.com/office/drawing/2014/main" id="{0A68A428-BAF3-514A-BD02-2396365EE3F0}"/>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endParaRPr lang="en-US" dirty="0"/>
          </a:p>
        </p:txBody>
      </p:sp>
      <p:sp>
        <p:nvSpPr>
          <p:cNvPr id="2" name="Date Placeholder 1"/>
          <p:cNvSpPr>
            <a:spLocks noGrp="1"/>
          </p:cNvSpPr>
          <p:nvPr>
            <p:ph type="dt" sz="half" idx="10"/>
          </p:nvPr>
        </p:nvSpPr>
        <p:spPr/>
        <p:txBody>
          <a:bodyPr/>
          <a:lstStyle>
            <a:lvl1pPr>
              <a:defRPr>
                <a:solidFill>
                  <a:schemeClr val="bg1"/>
                </a:solidFill>
              </a:defRPr>
            </a:lvl1pPr>
          </a:lstStyle>
          <a:p>
            <a:fld id="{568043CF-4FB5-F147-9BE4-BDE679ABC9CD}" type="datetime3">
              <a:rPr lang="en-US" smtClean="0"/>
              <a:t>2 May 2022</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7" name="Picture 6">
            <a:extLst>
              <a:ext uri="{FF2B5EF4-FFF2-40B4-BE49-F238E27FC236}">
                <a16:creationId xmlns="" xmlns:a16="http://schemas.microsoft.com/office/drawing/2014/main" id="{B08A9B9B-B774-F84D-9A19-C9EDEEAC97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589" y="6248181"/>
            <a:ext cx="411480" cy="411480"/>
          </a:xfrm>
          <a:prstGeom prst="rect">
            <a:avLst/>
          </a:prstGeom>
        </p:spPr>
      </p:pic>
      <p:pic>
        <p:nvPicPr>
          <p:cNvPr id="9" name="Picture 8">
            <a:extLst>
              <a:ext uri="{FF2B5EF4-FFF2-40B4-BE49-F238E27FC236}">
                <a16:creationId xmlns="" xmlns:a16="http://schemas.microsoft.com/office/drawing/2014/main" id="{63522E1C-1301-0448-B26E-22AB81CB015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47285" y="5187550"/>
            <a:ext cx="863600" cy="863600"/>
          </a:xfrm>
          <a:prstGeom prst="rect">
            <a:avLst/>
          </a:prstGeom>
        </p:spPr>
      </p:pic>
      <p:pic>
        <p:nvPicPr>
          <p:cNvPr id="10" name="Picture 9">
            <a:extLst>
              <a:ext uri="{FF2B5EF4-FFF2-40B4-BE49-F238E27FC236}">
                <a16:creationId xmlns="" xmlns:a16="http://schemas.microsoft.com/office/drawing/2014/main" id="{C0C32B95-5454-0F45-91FC-4B9C3F2E565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4070" y="3224893"/>
            <a:ext cx="864453" cy="864453"/>
          </a:xfrm>
          <a:prstGeom prst="rect">
            <a:avLst/>
          </a:prstGeom>
        </p:spPr>
      </p:pic>
      <p:pic>
        <p:nvPicPr>
          <p:cNvPr id="11" name="Picture 10">
            <a:extLst>
              <a:ext uri="{FF2B5EF4-FFF2-40B4-BE49-F238E27FC236}">
                <a16:creationId xmlns="" xmlns:a16="http://schemas.microsoft.com/office/drawing/2014/main" id="{FC8DF3E4-C99C-F54D-9967-C9859511BC0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14070" y="1302004"/>
            <a:ext cx="855663" cy="855663"/>
          </a:xfrm>
          <a:prstGeom prst="rect">
            <a:avLst/>
          </a:prstGeom>
        </p:spPr>
      </p:pic>
      <p:pic>
        <p:nvPicPr>
          <p:cNvPr id="12" name="Picture 11">
            <a:extLst>
              <a:ext uri="{FF2B5EF4-FFF2-40B4-BE49-F238E27FC236}">
                <a16:creationId xmlns="" xmlns:a16="http://schemas.microsoft.com/office/drawing/2014/main" id="{A3C10FF9-D064-E549-8FFE-2967DFB3D6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87519" y="5232181"/>
            <a:ext cx="849311" cy="849311"/>
          </a:xfrm>
          <a:prstGeom prst="rect">
            <a:avLst/>
          </a:prstGeom>
        </p:spPr>
      </p:pic>
      <p:pic>
        <p:nvPicPr>
          <p:cNvPr id="13" name="Picture 12">
            <a:extLst>
              <a:ext uri="{FF2B5EF4-FFF2-40B4-BE49-F238E27FC236}">
                <a16:creationId xmlns="" xmlns:a16="http://schemas.microsoft.com/office/drawing/2014/main" id="{ADCF404A-CD11-014B-850A-0DEFD74DCA05}"/>
              </a:ext>
            </a:extLst>
          </p:cNvPr>
          <p:cNvPicPr>
            <a:picLocks noChangeAspect="1"/>
          </p:cNvPicPr>
          <p:nvPr userDrawn="1"/>
        </p:nvPicPr>
        <p:blipFill>
          <a:blip r:embed="rId7" cstate="email">
            <a:lum bright="100000"/>
            <a:extLst>
              <a:ext uri="{28A0092B-C50C-407E-A947-70E740481C1C}">
                <a14:useLocalDpi xmlns:a14="http://schemas.microsoft.com/office/drawing/2010/main"/>
              </a:ext>
            </a:extLst>
          </a:blip>
          <a:stretch>
            <a:fillRect/>
          </a:stretch>
        </p:blipFill>
        <p:spPr>
          <a:xfrm>
            <a:off x="9078118" y="1287463"/>
            <a:ext cx="849312" cy="849312"/>
          </a:xfrm>
          <a:prstGeom prst="rect">
            <a:avLst/>
          </a:prstGeom>
        </p:spPr>
      </p:pic>
      <p:pic>
        <p:nvPicPr>
          <p:cNvPr id="14" name="Picture 13">
            <a:extLst>
              <a:ext uri="{FF2B5EF4-FFF2-40B4-BE49-F238E27FC236}">
                <a16:creationId xmlns="" xmlns:a16="http://schemas.microsoft.com/office/drawing/2014/main" id="{4D4D75CB-2025-994D-A230-C5B351D7637B}"/>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rot="16200000">
            <a:off x="11015091" y="4229836"/>
            <a:ext cx="847725" cy="847725"/>
          </a:xfrm>
          <a:prstGeom prst="rect">
            <a:avLst/>
          </a:prstGeom>
        </p:spPr>
      </p:pic>
      <p:pic>
        <p:nvPicPr>
          <p:cNvPr id="15" name="Picture 14">
            <a:extLst>
              <a:ext uri="{FF2B5EF4-FFF2-40B4-BE49-F238E27FC236}">
                <a16:creationId xmlns="" xmlns:a16="http://schemas.microsoft.com/office/drawing/2014/main" id="{F6F0B838-2D08-FB4F-8A7C-9A51932B636B}"/>
              </a:ext>
            </a:extLst>
          </p:cNvPr>
          <p:cNvPicPr>
            <a:picLocks noChangeAspect="1"/>
          </p:cNvPicPr>
          <p:nvPr userDrawn="1"/>
        </p:nvPicPr>
        <p:blipFill>
          <a:blip r:embed="rId9" cstate="email">
            <a:lum bright="100000"/>
            <a:extLst>
              <a:ext uri="{28A0092B-C50C-407E-A947-70E740481C1C}">
                <a14:useLocalDpi xmlns:a14="http://schemas.microsoft.com/office/drawing/2010/main"/>
              </a:ext>
            </a:extLst>
          </a:blip>
          <a:stretch>
            <a:fillRect/>
          </a:stretch>
        </p:blipFill>
        <p:spPr>
          <a:xfrm>
            <a:off x="10058347" y="292894"/>
            <a:ext cx="869156" cy="869156"/>
          </a:xfrm>
          <a:prstGeom prst="rect">
            <a:avLst/>
          </a:prstGeom>
        </p:spPr>
      </p:pic>
      <p:pic>
        <p:nvPicPr>
          <p:cNvPr id="16" name="Picture 15">
            <a:extLst>
              <a:ext uri="{FF2B5EF4-FFF2-40B4-BE49-F238E27FC236}">
                <a16:creationId xmlns="" xmlns:a16="http://schemas.microsoft.com/office/drawing/2014/main" id="{900B4217-3240-DA45-9B16-53450D607F5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044113" y="2262188"/>
            <a:ext cx="847725" cy="847725"/>
          </a:xfrm>
          <a:prstGeom prst="rect">
            <a:avLst/>
          </a:prstGeom>
        </p:spPr>
      </p:pic>
      <p:pic>
        <p:nvPicPr>
          <p:cNvPr id="18" name="Picture 17" descr="A close up of a logo&#10;&#10;Description automatically generated">
            <a:extLst>
              <a:ext uri="{FF2B5EF4-FFF2-40B4-BE49-F238E27FC236}">
                <a16:creationId xmlns="" xmlns:a16="http://schemas.microsoft.com/office/drawing/2014/main" id="{6886B27C-881A-2840-AA67-6F28BBD6CBAD}"/>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72529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VIDER BLUE MULTI">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defRPr>
            </a:lvl1pPr>
          </a:lstStyle>
          <a:p>
            <a:r>
              <a:rPr lang="en-US" dirty="0"/>
              <a:t>Thank you</a:t>
            </a:r>
          </a:p>
        </p:txBody>
      </p:sp>
      <p:sp>
        <p:nvSpPr>
          <p:cNvPr id="7" name="Rectangle 6">
            <a:extLst>
              <a:ext uri="{FF2B5EF4-FFF2-40B4-BE49-F238E27FC236}">
                <a16:creationId xmlns="" xmlns:a16="http://schemas.microsoft.com/office/drawing/2014/main" id="{6CA42439-A9CE-0B42-AF84-203A508965B7}"/>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CBC7D827-D31E-AE44-AD3E-AE621346A3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589" y="6248181"/>
            <a:ext cx="411480" cy="411480"/>
          </a:xfrm>
          <a:prstGeom prst="rect">
            <a:avLst/>
          </a:prstGeom>
        </p:spPr>
      </p:pic>
      <p:pic>
        <p:nvPicPr>
          <p:cNvPr id="12" name="Picture 11">
            <a:extLst>
              <a:ext uri="{FF2B5EF4-FFF2-40B4-BE49-F238E27FC236}">
                <a16:creationId xmlns="" xmlns:a16="http://schemas.microsoft.com/office/drawing/2014/main" id="{BC32C4C2-5012-8A4E-9976-D06B71975E4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26915" y="3253101"/>
            <a:ext cx="863600" cy="863600"/>
          </a:xfrm>
          <a:prstGeom prst="rect">
            <a:avLst/>
          </a:prstGeom>
        </p:spPr>
      </p:pic>
      <p:pic>
        <p:nvPicPr>
          <p:cNvPr id="14" name="Picture 13">
            <a:extLst>
              <a:ext uri="{FF2B5EF4-FFF2-40B4-BE49-F238E27FC236}">
                <a16:creationId xmlns="" xmlns:a16="http://schemas.microsoft.com/office/drawing/2014/main" id="{0127EC68-2C75-BA45-9985-62B9AA96206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7250" y="2252663"/>
            <a:ext cx="864453" cy="864453"/>
          </a:xfrm>
          <a:prstGeom prst="rect">
            <a:avLst/>
          </a:prstGeom>
        </p:spPr>
      </p:pic>
      <p:pic>
        <p:nvPicPr>
          <p:cNvPr id="18" name="Picture 17">
            <a:extLst>
              <a:ext uri="{FF2B5EF4-FFF2-40B4-BE49-F238E27FC236}">
                <a16:creationId xmlns="" xmlns:a16="http://schemas.microsoft.com/office/drawing/2014/main" id="{D9537E7A-1C25-2C41-A190-05050CC53E0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76576" y="4198938"/>
            <a:ext cx="847725" cy="847725"/>
          </a:xfrm>
          <a:prstGeom prst="rect">
            <a:avLst/>
          </a:prstGeom>
        </p:spPr>
      </p:pic>
      <p:pic>
        <p:nvPicPr>
          <p:cNvPr id="22" name="Picture 21">
            <a:extLst>
              <a:ext uri="{FF2B5EF4-FFF2-40B4-BE49-F238E27FC236}">
                <a16:creationId xmlns="" xmlns:a16="http://schemas.microsoft.com/office/drawing/2014/main" id="{76977E99-4A69-794B-BD3C-48DA4888475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20516" y="2252663"/>
            <a:ext cx="854075" cy="854075"/>
          </a:xfrm>
          <a:prstGeom prst="rect">
            <a:avLst/>
          </a:prstGeom>
        </p:spPr>
      </p:pic>
      <p:pic>
        <p:nvPicPr>
          <p:cNvPr id="28" name="Picture 27">
            <a:extLst>
              <a:ext uri="{FF2B5EF4-FFF2-40B4-BE49-F238E27FC236}">
                <a16:creationId xmlns="" xmlns:a16="http://schemas.microsoft.com/office/drawing/2014/main" id="{6CE4EE1B-2FEB-154C-8F29-E45EE5E328DC}"/>
              </a:ext>
            </a:extLst>
          </p:cNvPr>
          <p:cNvPicPr>
            <a:picLocks noChangeAspect="1"/>
          </p:cNvPicPr>
          <p:nvPr userDrawn="1"/>
        </p:nvPicPr>
        <p:blipFill>
          <a:blip r:embed="rId7" cstate="email">
            <a:lum bright="100000"/>
            <a:extLst>
              <a:ext uri="{28A0092B-C50C-407E-A947-70E740481C1C}">
                <a14:useLocalDpi xmlns:a14="http://schemas.microsoft.com/office/drawing/2010/main"/>
              </a:ext>
            </a:extLst>
          </a:blip>
          <a:stretch>
            <a:fillRect/>
          </a:stretch>
        </p:blipFill>
        <p:spPr>
          <a:xfrm>
            <a:off x="10042526" y="4231936"/>
            <a:ext cx="849312" cy="849312"/>
          </a:xfrm>
          <a:prstGeom prst="rect">
            <a:avLst/>
          </a:prstGeom>
        </p:spPr>
      </p:pic>
      <p:pic>
        <p:nvPicPr>
          <p:cNvPr id="32" name="Picture 31">
            <a:extLst>
              <a:ext uri="{FF2B5EF4-FFF2-40B4-BE49-F238E27FC236}">
                <a16:creationId xmlns="" xmlns:a16="http://schemas.microsoft.com/office/drawing/2014/main" id="{D2EE7049-3688-B94D-848E-9AB6B82282D5}"/>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10022682" y="258988"/>
            <a:ext cx="869156" cy="869156"/>
          </a:xfrm>
          <a:prstGeom prst="rect">
            <a:avLst/>
          </a:prstGeom>
        </p:spPr>
      </p:pic>
      <p:pic>
        <p:nvPicPr>
          <p:cNvPr id="36" name="Picture 35">
            <a:extLst>
              <a:ext uri="{FF2B5EF4-FFF2-40B4-BE49-F238E27FC236}">
                <a16:creationId xmlns="" xmlns:a16="http://schemas.microsoft.com/office/drawing/2014/main" id="{C15D96E2-281C-3F46-8843-E17D1E113E7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042790" y="5195488"/>
            <a:ext cx="847725" cy="847725"/>
          </a:xfrm>
          <a:prstGeom prst="rect">
            <a:avLst/>
          </a:prstGeom>
        </p:spPr>
      </p:pic>
      <p:pic>
        <p:nvPicPr>
          <p:cNvPr id="19" name="Picture 18">
            <a:extLst>
              <a:ext uri="{FF2B5EF4-FFF2-40B4-BE49-F238E27FC236}">
                <a16:creationId xmlns="" xmlns:a16="http://schemas.microsoft.com/office/drawing/2014/main" id="{F7E8B41F-2066-2542-8B55-00B3A99114F5}"/>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157165" y="3232152"/>
            <a:ext cx="849311" cy="849311"/>
          </a:xfrm>
          <a:prstGeom prst="rect">
            <a:avLst/>
          </a:prstGeom>
        </p:spPr>
      </p:pic>
      <p:sp>
        <p:nvSpPr>
          <p:cNvPr id="24" name="Rectangle 23">
            <a:extLst>
              <a:ext uri="{FF2B5EF4-FFF2-40B4-BE49-F238E27FC236}">
                <a16:creationId xmlns="" xmlns:a16="http://schemas.microsoft.com/office/drawing/2014/main" id="{FA4EF2AE-B99C-A040-A78B-F57F39D8501E}"/>
              </a:ext>
            </a:extLst>
          </p:cNvPr>
          <p:cNvSpPr/>
          <p:nvPr userDrawn="1"/>
        </p:nvSpPr>
        <p:spPr>
          <a:xfrm>
            <a:off x="16606" y="6093912"/>
            <a:ext cx="1032112" cy="764088"/>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 xmlns:a16="http://schemas.microsoft.com/office/drawing/2014/main" id="{BE85A7E4-2FFE-0946-A6A4-F5850AC16E7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20516" y="5175477"/>
            <a:ext cx="854075" cy="854075"/>
          </a:xfrm>
          <a:prstGeom prst="rect">
            <a:avLst/>
          </a:prstGeom>
        </p:spPr>
      </p:pic>
      <p:sp>
        <p:nvSpPr>
          <p:cNvPr id="4" name="Text Placeholder 3">
            <a:extLst>
              <a:ext uri="{FF2B5EF4-FFF2-40B4-BE49-F238E27FC236}">
                <a16:creationId xmlns="" xmlns:a16="http://schemas.microsoft.com/office/drawing/2014/main" id="{35A90BBA-61FE-FC47-9A99-54BEB00FC5BB}"/>
              </a:ext>
            </a:extLst>
          </p:cNvPr>
          <p:cNvSpPr>
            <a:spLocks noGrp="1"/>
          </p:cNvSpPr>
          <p:nvPr>
            <p:ph type="body" sz="quarter" idx="10"/>
          </p:nvPr>
        </p:nvSpPr>
        <p:spPr>
          <a:xfrm>
            <a:off x="314325" y="5081588"/>
            <a:ext cx="4740275" cy="1012825"/>
          </a:xfrm>
        </p:spPr>
        <p:txBody>
          <a:bodyPr/>
          <a:lstStyle>
            <a:lvl1pPr>
              <a:spcBef>
                <a:spcPts val="0"/>
              </a:spcBef>
              <a:defRPr sz="1400" cap="all" baseline="0">
                <a:solidFill>
                  <a:schemeClr val="bg1"/>
                </a:solidFill>
              </a:defRPr>
            </a:lvl1pPr>
            <a:lvl2pPr marL="12700" indent="0">
              <a:buFontTx/>
              <a:buNone/>
              <a:tabLst/>
              <a:defRPr sz="1400">
                <a:solidFill>
                  <a:schemeClr val="bg1"/>
                </a:solidFill>
              </a:defRPr>
            </a:lvl2pPr>
            <a:lvl3pPr marL="12700" indent="0">
              <a:buFontTx/>
              <a:buNone/>
              <a:tabLst/>
              <a:defRPr sz="1400">
                <a:solidFill>
                  <a:schemeClr val="bg1"/>
                </a:solidFill>
              </a:defRPr>
            </a:lvl3pPr>
            <a:lvl4pPr marL="12700" indent="0">
              <a:buFontTx/>
              <a:buNone/>
              <a:tabLst/>
              <a:defRPr sz="1400">
                <a:solidFill>
                  <a:schemeClr val="bg1"/>
                </a:solidFill>
              </a:defRPr>
            </a:lvl4pPr>
            <a:lvl5pPr marL="12700" indent="0">
              <a:buFontTx/>
              <a:buNone/>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Picture 19">
            <a:extLst>
              <a:ext uri="{FF2B5EF4-FFF2-40B4-BE49-F238E27FC236}">
                <a16:creationId xmlns="" xmlns:a16="http://schemas.microsoft.com/office/drawing/2014/main" id="{0CB35A23-B32E-6D4E-AA43-AB0BC06CBC3B}"/>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37160" y="-137160"/>
            <a:ext cx="3921125" cy="1783080"/>
          </a:xfrm>
          <a:prstGeom prst="rect">
            <a:avLst/>
          </a:prstGeom>
        </p:spPr>
      </p:pic>
    </p:spTree>
    <p:extLst>
      <p:ext uri="{BB962C8B-B14F-4D97-AF65-F5344CB8AC3E}">
        <p14:creationId xmlns:p14="http://schemas.microsoft.com/office/powerpoint/2010/main" val="3719452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MI RGB PALET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32DF4E-9F15-7448-8B6E-B9F8DAB7F757}" type="datetime3">
              <a:rPr lang="en-US" smtClean="0"/>
              <a:t>2 May 2022</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sp>
        <p:nvSpPr>
          <p:cNvPr id="5" name="Rectangle 4">
            <a:extLst>
              <a:ext uri="{FF2B5EF4-FFF2-40B4-BE49-F238E27FC236}">
                <a16:creationId xmlns="" xmlns:a16="http://schemas.microsoft.com/office/drawing/2014/main" id="{BCA7FC9E-D21E-0842-B9A4-C1381DD0D750}"/>
              </a:ext>
            </a:extLst>
          </p:cNvPr>
          <p:cNvSpPr/>
          <p:nvPr userDrawn="1"/>
        </p:nvSpPr>
        <p:spPr>
          <a:xfrm>
            <a:off x="8089897" y="1287463"/>
            <a:ext cx="2801941"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VIOLET</a:t>
            </a:r>
          </a:p>
          <a:p>
            <a:pPr algn="l"/>
            <a:r>
              <a:rPr lang="en-US" sz="1800" b="1" dirty="0"/>
              <a:t>79</a:t>
            </a:r>
            <a:r>
              <a:rPr lang="en-US" sz="1800" dirty="0"/>
              <a:t>  /  </a:t>
            </a:r>
            <a:r>
              <a:rPr lang="en-US" sz="1800" b="1" dirty="0"/>
              <a:t>23</a:t>
            </a:r>
            <a:r>
              <a:rPr lang="en-US" sz="1800" dirty="0"/>
              <a:t>  /  </a:t>
            </a:r>
            <a:r>
              <a:rPr lang="en-US" sz="1800" b="1" dirty="0"/>
              <a:t>168</a:t>
            </a:r>
          </a:p>
        </p:txBody>
      </p:sp>
      <p:sp>
        <p:nvSpPr>
          <p:cNvPr id="6" name="Rectangle 5">
            <a:extLst>
              <a:ext uri="{FF2B5EF4-FFF2-40B4-BE49-F238E27FC236}">
                <a16:creationId xmlns="" xmlns:a16="http://schemas.microsoft.com/office/drawing/2014/main" id="{49A261B9-ADC3-7D43-A0C2-8F1E9644156B}"/>
              </a:ext>
            </a:extLst>
          </p:cNvPr>
          <p:cNvSpPr/>
          <p:nvPr userDrawn="1"/>
        </p:nvSpPr>
        <p:spPr>
          <a:xfrm>
            <a:off x="8089897" y="2252663"/>
            <a:ext cx="2809876" cy="863600"/>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VIOLET</a:t>
            </a:r>
          </a:p>
          <a:p>
            <a:pPr algn="l"/>
            <a:r>
              <a:rPr lang="en-US" sz="1800" b="1" dirty="0"/>
              <a:t>43</a:t>
            </a:r>
            <a:r>
              <a:rPr lang="en-US" sz="1800" dirty="0"/>
              <a:t>  /  </a:t>
            </a:r>
            <a:r>
              <a:rPr lang="en-US" sz="1800" b="1" dirty="0"/>
              <a:t>0</a:t>
            </a:r>
            <a:r>
              <a:rPr lang="en-US" sz="1800" dirty="0"/>
              <a:t>  /  </a:t>
            </a:r>
            <a:r>
              <a:rPr lang="en-US" sz="1800" b="1" dirty="0"/>
              <a:t>140</a:t>
            </a:r>
          </a:p>
        </p:txBody>
      </p:sp>
      <p:sp>
        <p:nvSpPr>
          <p:cNvPr id="7" name="Rectangle 6">
            <a:extLst>
              <a:ext uri="{FF2B5EF4-FFF2-40B4-BE49-F238E27FC236}">
                <a16:creationId xmlns="" xmlns:a16="http://schemas.microsoft.com/office/drawing/2014/main" id="{C05E0A6B-1DE3-8942-9126-297061B387D2}"/>
              </a:ext>
            </a:extLst>
          </p:cNvPr>
          <p:cNvSpPr/>
          <p:nvPr userDrawn="1"/>
        </p:nvSpPr>
        <p:spPr>
          <a:xfrm>
            <a:off x="8097838" y="3233738"/>
            <a:ext cx="2809876" cy="846137"/>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VIOLET</a:t>
            </a:r>
          </a:p>
          <a:p>
            <a:pPr algn="l"/>
            <a:r>
              <a:rPr lang="en-US" sz="1800" b="1" dirty="0"/>
              <a:t>138</a:t>
            </a:r>
            <a:r>
              <a:rPr lang="en-US" sz="1800" dirty="0"/>
              <a:t>  /  </a:t>
            </a:r>
            <a:r>
              <a:rPr lang="en-US" sz="1800" b="1" dirty="0"/>
              <a:t>102</a:t>
            </a:r>
            <a:r>
              <a:rPr lang="en-US" sz="1800" dirty="0"/>
              <a:t>  /  </a:t>
            </a:r>
            <a:r>
              <a:rPr lang="en-US" sz="1800" b="1" dirty="0"/>
              <a:t>196</a:t>
            </a:r>
          </a:p>
        </p:txBody>
      </p:sp>
      <p:sp>
        <p:nvSpPr>
          <p:cNvPr id="8" name="Rectangle 7">
            <a:extLst>
              <a:ext uri="{FF2B5EF4-FFF2-40B4-BE49-F238E27FC236}">
                <a16:creationId xmlns="" xmlns:a16="http://schemas.microsoft.com/office/drawing/2014/main" id="{09F37323-D8AF-604E-8FF2-9AAD1275006C}"/>
              </a:ext>
            </a:extLst>
          </p:cNvPr>
          <p:cNvSpPr/>
          <p:nvPr userDrawn="1"/>
        </p:nvSpPr>
        <p:spPr>
          <a:xfrm>
            <a:off x="8097837" y="4194020"/>
            <a:ext cx="2794001" cy="855043"/>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VIOLET</a:t>
            </a:r>
          </a:p>
          <a:p>
            <a:pPr algn="l"/>
            <a:r>
              <a:rPr lang="en-US" sz="1800" b="1" dirty="0">
                <a:solidFill>
                  <a:schemeClr val="tx1"/>
                </a:solidFill>
              </a:rPr>
              <a:t>196</a:t>
            </a:r>
            <a:r>
              <a:rPr lang="en-US" sz="1800" dirty="0">
                <a:solidFill>
                  <a:schemeClr val="tx1"/>
                </a:solidFill>
              </a:rPr>
              <a:t>  /  </a:t>
            </a:r>
            <a:r>
              <a:rPr lang="en-US" sz="1800" b="1" dirty="0">
                <a:solidFill>
                  <a:schemeClr val="tx1"/>
                </a:solidFill>
              </a:rPr>
              <a:t>178</a:t>
            </a:r>
            <a:r>
              <a:rPr lang="en-US" sz="1800" dirty="0">
                <a:solidFill>
                  <a:schemeClr val="tx1"/>
                </a:solidFill>
              </a:rPr>
              <a:t>  /  </a:t>
            </a:r>
            <a:r>
              <a:rPr lang="en-US" sz="1800" b="1" dirty="0">
                <a:solidFill>
                  <a:schemeClr val="tx1"/>
                </a:solidFill>
              </a:rPr>
              <a:t>227</a:t>
            </a:r>
          </a:p>
        </p:txBody>
      </p:sp>
      <p:sp>
        <p:nvSpPr>
          <p:cNvPr id="9" name="Rectangle 8">
            <a:extLst>
              <a:ext uri="{FF2B5EF4-FFF2-40B4-BE49-F238E27FC236}">
                <a16:creationId xmlns="" xmlns:a16="http://schemas.microsoft.com/office/drawing/2014/main" id="{EB62AEF3-06EF-774F-8498-183D41E71AE0}"/>
              </a:ext>
            </a:extLst>
          </p:cNvPr>
          <p:cNvSpPr/>
          <p:nvPr userDrawn="1"/>
        </p:nvSpPr>
        <p:spPr>
          <a:xfrm>
            <a:off x="314325" y="1287463"/>
            <a:ext cx="2787650" cy="846137"/>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TANGERINE</a:t>
            </a:r>
          </a:p>
          <a:p>
            <a:pPr algn="l"/>
            <a:r>
              <a:rPr lang="en-US" sz="1800" b="1" dirty="0"/>
              <a:t>255</a:t>
            </a:r>
            <a:r>
              <a:rPr lang="en-US" sz="1800" dirty="0"/>
              <a:t>  /  </a:t>
            </a:r>
            <a:r>
              <a:rPr lang="en-US" sz="1800" b="1" dirty="0"/>
              <a:t>97</a:t>
            </a:r>
            <a:r>
              <a:rPr lang="en-US" sz="1800" dirty="0"/>
              <a:t>  /  </a:t>
            </a:r>
            <a:r>
              <a:rPr lang="en-US" sz="1800" b="1" dirty="0"/>
              <a:t>15</a:t>
            </a:r>
          </a:p>
        </p:txBody>
      </p:sp>
      <p:sp>
        <p:nvSpPr>
          <p:cNvPr id="10" name="Rectangle 9">
            <a:extLst>
              <a:ext uri="{FF2B5EF4-FFF2-40B4-BE49-F238E27FC236}">
                <a16:creationId xmlns="" xmlns:a16="http://schemas.microsoft.com/office/drawing/2014/main" id="{BBADEB17-94FF-E548-B97A-16818CD14EC9}"/>
              </a:ext>
            </a:extLst>
          </p:cNvPr>
          <p:cNvSpPr/>
          <p:nvPr userDrawn="1"/>
        </p:nvSpPr>
        <p:spPr>
          <a:xfrm>
            <a:off x="314325" y="2252663"/>
            <a:ext cx="2787650" cy="863600"/>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TANGERINE</a:t>
            </a:r>
          </a:p>
          <a:p>
            <a:pPr algn="l"/>
            <a:r>
              <a:rPr lang="en-US" sz="1800" b="1" dirty="0"/>
              <a:t>221</a:t>
            </a:r>
            <a:r>
              <a:rPr lang="en-US" sz="1800" dirty="0"/>
              <a:t>  /  </a:t>
            </a:r>
            <a:r>
              <a:rPr lang="en-US" sz="1800" b="1" dirty="0"/>
              <a:t>49</a:t>
            </a:r>
            <a:r>
              <a:rPr lang="en-US" sz="1800" dirty="0"/>
              <a:t>  /  </a:t>
            </a:r>
            <a:r>
              <a:rPr lang="en-US" sz="1800" b="1" dirty="0"/>
              <a:t>11</a:t>
            </a:r>
          </a:p>
        </p:txBody>
      </p:sp>
      <p:sp>
        <p:nvSpPr>
          <p:cNvPr id="11" name="Rectangle 10">
            <a:extLst>
              <a:ext uri="{FF2B5EF4-FFF2-40B4-BE49-F238E27FC236}">
                <a16:creationId xmlns="" xmlns:a16="http://schemas.microsoft.com/office/drawing/2014/main" id="{FE6301F3-2A0E-1D4A-92D3-8186F8681165}"/>
              </a:ext>
            </a:extLst>
          </p:cNvPr>
          <p:cNvSpPr/>
          <p:nvPr userDrawn="1"/>
        </p:nvSpPr>
        <p:spPr>
          <a:xfrm>
            <a:off x="314325" y="3235326"/>
            <a:ext cx="2787650" cy="846137"/>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TANGRINE</a:t>
            </a:r>
          </a:p>
          <a:p>
            <a:pPr algn="l"/>
            <a:r>
              <a:rPr lang="en-US" sz="1800" b="1" dirty="0"/>
              <a:t>255</a:t>
            </a:r>
            <a:r>
              <a:rPr lang="en-US" sz="1800" dirty="0"/>
              <a:t>  /  </a:t>
            </a:r>
            <a:r>
              <a:rPr lang="en-US" sz="1800" b="1" dirty="0"/>
              <a:t>148</a:t>
            </a:r>
            <a:r>
              <a:rPr lang="en-US" sz="1800" dirty="0"/>
              <a:t>  /  </a:t>
            </a:r>
            <a:r>
              <a:rPr lang="en-US" sz="1800" b="1" dirty="0"/>
              <a:t>97</a:t>
            </a:r>
          </a:p>
        </p:txBody>
      </p:sp>
      <p:sp>
        <p:nvSpPr>
          <p:cNvPr id="12" name="Rectangle 11">
            <a:extLst>
              <a:ext uri="{FF2B5EF4-FFF2-40B4-BE49-F238E27FC236}">
                <a16:creationId xmlns="" xmlns:a16="http://schemas.microsoft.com/office/drawing/2014/main" id="{F551547C-C161-5F48-BDAC-1F1EFD24AE21}"/>
              </a:ext>
            </a:extLst>
          </p:cNvPr>
          <p:cNvSpPr/>
          <p:nvPr userDrawn="1"/>
        </p:nvSpPr>
        <p:spPr>
          <a:xfrm>
            <a:off x="314325" y="4194280"/>
            <a:ext cx="2787650" cy="863601"/>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TANGERINE</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201</a:t>
            </a:r>
            <a:r>
              <a:rPr lang="en-US" sz="1800" dirty="0">
                <a:solidFill>
                  <a:schemeClr val="tx1"/>
                </a:solidFill>
              </a:rPr>
              <a:t>  /  </a:t>
            </a:r>
            <a:r>
              <a:rPr lang="en-US" sz="1800" b="1" dirty="0">
                <a:solidFill>
                  <a:schemeClr val="tx1"/>
                </a:solidFill>
              </a:rPr>
              <a:t>176</a:t>
            </a:r>
          </a:p>
        </p:txBody>
      </p:sp>
      <p:sp>
        <p:nvSpPr>
          <p:cNvPr id="13" name="Rectangle 12">
            <a:extLst>
              <a:ext uri="{FF2B5EF4-FFF2-40B4-BE49-F238E27FC236}">
                <a16:creationId xmlns="" xmlns:a16="http://schemas.microsoft.com/office/drawing/2014/main" id="{196CA985-13CB-2749-9593-531A5F61859C}"/>
              </a:ext>
            </a:extLst>
          </p:cNvPr>
          <p:cNvSpPr/>
          <p:nvPr userDrawn="1"/>
        </p:nvSpPr>
        <p:spPr>
          <a:xfrm>
            <a:off x="4190999" y="1287463"/>
            <a:ext cx="2809875" cy="846137"/>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AQUA</a:t>
            </a:r>
          </a:p>
          <a:p>
            <a:pPr algn="l"/>
            <a:r>
              <a:rPr lang="en-US" sz="1800" b="1" dirty="0"/>
              <a:t>5</a:t>
            </a:r>
            <a:r>
              <a:rPr lang="en-US" sz="1800" dirty="0"/>
              <a:t>  /  </a:t>
            </a:r>
            <a:r>
              <a:rPr lang="en-US" sz="1800" b="1" dirty="0"/>
              <a:t>191</a:t>
            </a:r>
            <a:r>
              <a:rPr lang="en-US" sz="1800" dirty="0"/>
              <a:t>  /  </a:t>
            </a:r>
            <a:r>
              <a:rPr lang="en-US" sz="1800" b="1" dirty="0"/>
              <a:t>224</a:t>
            </a:r>
          </a:p>
        </p:txBody>
      </p:sp>
      <p:sp>
        <p:nvSpPr>
          <p:cNvPr id="14" name="Rectangle 13">
            <a:extLst>
              <a:ext uri="{FF2B5EF4-FFF2-40B4-BE49-F238E27FC236}">
                <a16:creationId xmlns="" xmlns:a16="http://schemas.microsoft.com/office/drawing/2014/main" id="{9B69A89E-34CE-C740-B050-0BDE98D1DC38}"/>
              </a:ext>
            </a:extLst>
          </p:cNvPr>
          <p:cNvSpPr/>
          <p:nvPr userDrawn="1"/>
        </p:nvSpPr>
        <p:spPr>
          <a:xfrm>
            <a:off x="4191000" y="2252663"/>
            <a:ext cx="2809876"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AQUA</a:t>
            </a:r>
          </a:p>
          <a:p>
            <a:pPr algn="l"/>
            <a:r>
              <a:rPr lang="en-US" sz="1800" b="1" dirty="0"/>
              <a:t>0</a:t>
            </a:r>
            <a:r>
              <a:rPr lang="en-US" sz="1800" dirty="0"/>
              <a:t>  /  </a:t>
            </a:r>
            <a:r>
              <a:rPr lang="en-US" sz="1800" b="1" dirty="0"/>
              <a:t>128</a:t>
            </a:r>
            <a:r>
              <a:rPr lang="en-US" sz="1800" dirty="0"/>
              <a:t>  /  </a:t>
            </a:r>
            <a:r>
              <a:rPr lang="en-US" sz="1800" b="1" dirty="0"/>
              <a:t>168</a:t>
            </a:r>
          </a:p>
        </p:txBody>
      </p:sp>
      <p:sp>
        <p:nvSpPr>
          <p:cNvPr id="15" name="Rectangle 14">
            <a:extLst>
              <a:ext uri="{FF2B5EF4-FFF2-40B4-BE49-F238E27FC236}">
                <a16:creationId xmlns="" xmlns:a16="http://schemas.microsoft.com/office/drawing/2014/main" id="{25BD599D-BD2F-634C-81A9-D0D58E47B24F}"/>
              </a:ext>
            </a:extLst>
          </p:cNvPr>
          <p:cNvSpPr/>
          <p:nvPr userDrawn="1"/>
        </p:nvSpPr>
        <p:spPr>
          <a:xfrm>
            <a:off x="4191000" y="3235326"/>
            <a:ext cx="2809876" cy="863600"/>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AQUA</a:t>
            </a:r>
          </a:p>
          <a:p>
            <a:pPr algn="l"/>
            <a:r>
              <a:rPr lang="en-US" sz="1800" b="1" dirty="0"/>
              <a:t>89</a:t>
            </a:r>
            <a:r>
              <a:rPr lang="en-US" sz="1800" dirty="0"/>
              <a:t>  /  </a:t>
            </a:r>
            <a:r>
              <a:rPr lang="en-US" sz="1800" b="1" dirty="0"/>
              <a:t>212</a:t>
            </a:r>
            <a:r>
              <a:rPr lang="en-US" sz="1800" dirty="0"/>
              <a:t>  /  </a:t>
            </a:r>
            <a:r>
              <a:rPr lang="en-US" sz="1800" b="1" dirty="0"/>
              <a:t>235</a:t>
            </a:r>
          </a:p>
        </p:txBody>
      </p:sp>
      <p:sp>
        <p:nvSpPr>
          <p:cNvPr id="16" name="Rectangle 15">
            <a:extLst>
              <a:ext uri="{FF2B5EF4-FFF2-40B4-BE49-F238E27FC236}">
                <a16:creationId xmlns="" xmlns:a16="http://schemas.microsoft.com/office/drawing/2014/main" id="{E45F7047-EDC6-C34C-BC89-12A5B602FFA9}"/>
              </a:ext>
            </a:extLst>
          </p:cNvPr>
          <p:cNvSpPr/>
          <p:nvPr userDrawn="1"/>
        </p:nvSpPr>
        <p:spPr>
          <a:xfrm>
            <a:off x="4191001" y="4217989"/>
            <a:ext cx="2809873" cy="831074"/>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AQUA</a:t>
            </a:r>
          </a:p>
          <a:p>
            <a:pPr algn="l"/>
            <a:r>
              <a:rPr lang="en-US" sz="1800" b="1" dirty="0">
                <a:solidFill>
                  <a:schemeClr val="tx1"/>
                </a:solidFill>
              </a:rPr>
              <a:t>171</a:t>
            </a:r>
            <a:r>
              <a:rPr lang="en-US" sz="1800" dirty="0">
                <a:solidFill>
                  <a:schemeClr val="tx1"/>
                </a:solidFill>
              </a:rPr>
              <a:t>  /  </a:t>
            </a:r>
            <a:r>
              <a:rPr lang="en-US" sz="1800" b="1" dirty="0">
                <a:solidFill>
                  <a:schemeClr val="tx1"/>
                </a:solidFill>
              </a:rPr>
              <a:t>232</a:t>
            </a:r>
            <a:r>
              <a:rPr lang="en-US" sz="1800" dirty="0">
                <a:solidFill>
                  <a:schemeClr val="tx1"/>
                </a:solidFill>
              </a:rPr>
              <a:t>  /  </a:t>
            </a:r>
            <a:r>
              <a:rPr lang="en-US" sz="1800" b="1" dirty="0">
                <a:solidFill>
                  <a:schemeClr val="tx1"/>
                </a:solidFill>
              </a:rPr>
              <a:t>245</a:t>
            </a:r>
          </a:p>
        </p:txBody>
      </p:sp>
      <p:sp>
        <p:nvSpPr>
          <p:cNvPr id="17" name="Rectangle 16">
            <a:extLst>
              <a:ext uri="{FF2B5EF4-FFF2-40B4-BE49-F238E27FC236}">
                <a16:creationId xmlns="" xmlns:a16="http://schemas.microsoft.com/office/drawing/2014/main" id="{B11FCDB0-D573-CD46-8B3D-E23EAD152EEE}"/>
              </a:ext>
            </a:extLst>
          </p:cNvPr>
          <p:cNvSpPr/>
          <p:nvPr userDrawn="1"/>
        </p:nvSpPr>
        <p:spPr>
          <a:xfrm>
            <a:off x="8097837" y="5192007"/>
            <a:ext cx="2794001" cy="846137"/>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VIOLET BACKGROUND</a:t>
            </a:r>
          </a:p>
          <a:p>
            <a:pPr algn="l"/>
            <a:r>
              <a:rPr lang="en-US" sz="1800" b="1" dirty="0">
                <a:solidFill>
                  <a:schemeClr val="tx1"/>
                </a:solidFill>
              </a:rPr>
              <a:t>229</a:t>
            </a:r>
            <a:r>
              <a:rPr lang="en-US" sz="1800" dirty="0">
                <a:solidFill>
                  <a:schemeClr val="tx1"/>
                </a:solidFill>
              </a:rPr>
              <a:t>  /  </a:t>
            </a:r>
            <a:r>
              <a:rPr lang="en-US" sz="1800" b="1" dirty="0">
                <a:solidFill>
                  <a:schemeClr val="tx1"/>
                </a:solidFill>
              </a:rPr>
              <a:t>220</a:t>
            </a:r>
            <a:r>
              <a:rPr lang="en-US" sz="1800" dirty="0">
                <a:solidFill>
                  <a:schemeClr val="tx1"/>
                </a:solidFill>
              </a:rPr>
              <a:t>  /  </a:t>
            </a:r>
            <a:r>
              <a:rPr lang="en-US" sz="1800" b="1" dirty="0">
                <a:solidFill>
                  <a:schemeClr val="tx1"/>
                </a:solidFill>
              </a:rPr>
              <a:t>242</a:t>
            </a:r>
          </a:p>
        </p:txBody>
      </p:sp>
      <p:sp>
        <p:nvSpPr>
          <p:cNvPr id="18" name="Rectangle 17">
            <a:extLst>
              <a:ext uri="{FF2B5EF4-FFF2-40B4-BE49-F238E27FC236}">
                <a16:creationId xmlns="" xmlns:a16="http://schemas.microsoft.com/office/drawing/2014/main" id="{A86D8B3C-DBF9-9F49-B806-74219B2B2572}"/>
              </a:ext>
            </a:extLst>
          </p:cNvPr>
          <p:cNvSpPr/>
          <p:nvPr userDrawn="1"/>
        </p:nvSpPr>
        <p:spPr>
          <a:xfrm>
            <a:off x="314325" y="5181600"/>
            <a:ext cx="2787650" cy="856544"/>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spc="0" dirty="0">
                <a:solidFill>
                  <a:schemeClr val="tx1"/>
                </a:solidFill>
              </a:rPr>
              <a:t>TANGERINE BACKGROUND</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231</a:t>
            </a:r>
            <a:r>
              <a:rPr lang="en-US" sz="1800" dirty="0">
                <a:solidFill>
                  <a:schemeClr val="tx1"/>
                </a:solidFill>
              </a:rPr>
              <a:t>  /  </a:t>
            </a:r>
            <a:r>
              <a:rPr lang="en-US" sz="1800" b="1" dirty="0">
                <a:solidFill>
                  <a:schemeClr val="tx1"/>
                </a:solidFill>
              </a:rPr>
              <a:t>219</a:t>
            </a:r>
          </a:p>
        </p:txBody>
      </p:sp>
      <p:sp>
        <p:nvSpPr>
          <p:cNvPr id="19" name="Rectangle 18">
            <a:extLst>
              <a:ext uri="{FF2B5EF4-FFF2-40B4-BE49-F238E27FC236}">
                <a16:creationId xmlns="" xmlns:a16="http://schemas.microsoft.com/office/drawing/2014/main" id="{9435BA44-78E2-0B48-A9DB-999F6BA91E7C}"/>
              </a:ext>
            </a:extLst>
          </p:cNvPr>
          <p:cNvSpPr/>
          <p:nvPr userDrawn="1"/>
        </p:nvSpPr>
        <p:spPr>
          <a:xfrm>
            <a:off x="4191000" y="5181599"/>
            <a:ext cx="2809874" cy="856545"/>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AQUA BACKGROUND</a:t>
            </a:r>
          </a:p>
          <a:p>
            <a:pPr algn="l"/>
            <a:r>
              <a:rPr lang="en-US" sz="1800" b="1" dirty="0">
                <a:solidFill>
                  <a:schemeClr val="tx1"/>
                </a:solidFill>
              </a:rPr>
              <a:t>218</a:t>
            </a:r>
            <a:r>
              <a:rPr lang="en-US" sz="1800" dirty="0">
                <a:solidFill>
                  <a:schemeClr val="tx1"/>
                </a:solidFill>
              </a:rPr>
              <a:t>  /  </a:t>
            </a:r>
            <a:r>
              <a:rPr lang="en-US" sz="1800" b="1" dirty="0">
                <a:solidFill>
                  <a:schemeClr val="tx1"/>
                </a:solidFill>
              </a:rPr>
              <a:t>245</a:t>
            </a:r>
            <a:r>
              <a:rPr lang="en-US" sz="1800" dirty="0">
                <a:solidFill>
                  <a:schemeClr val="tx1"/>
                </a:solidFill>
              </a:rPr>
              <a:t>  /  </a:t>
            </a:r>
            <a:r>
              <a:rPr lang="en-US" sz="1800" b="1" dirty="0">
                <a:solidFill>
                  <a:schemeClr val="tx1"/>
                </a:solidFill>
              </a:rPr>
              <a:t>250</a:t>
            </a:r>
          </a:p>
        </p:txBody>
      </p:sp>
      <p:pic>
        <p:nvPicPr>
          <p:cNvPr id="21" name="Picture 20" descr="A close up of a logo&#10;&#10;Description automatically generated">
            <a:extLst>
              <a:ext uri="{FF2B5EF4-FFF2-40B4-BE49-F238E27FC236}">
                <a16:creationId xmlns="" xmlns:a16="http://schemas.microsoft.com/office/drawing/2014/main" id="{6DDFA81B-362F-C744-8D4F-DBC10C5B10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
        <p:nvSpPr>
          <p:cNvPr id="23" name="TextBox 22">
            <a:extLst>
              <a:ext uri="{FF2B5EF4-FFF2-40B4-BE49-F238E27FC236}">
                <a16:creationId xmlns="" xmlns:a16="http://schemas.microsoft.com/office/drawing/2014/main" id="{F3F564D1-5342-4E4E-9F30-FF25D8C92B24}"/>
              </a:ext>
            </a:extLst>
          </p:cNvPr>
          <p:cNvSpPr txBox="1"/>
          <p:nvPr userDrawn="1"/>
        </p:nvSpPr>
        <p:spPr>
          <a:xfrm>
            <a:off x="314325" y="307975"/>
            <a:ext cx="11558588" cy="646331"/>
          </a:xfrm>
          <a:prstGeom prst="rect">
            <a:avLst/>
          </a:prstGeom>
          <a:noFill/>
        </p:spPr>
        <p:txBody>
          <a:bodyPr wrap="square" rtlCol="0">
            <a:spAutoFit/>
          </a:bodyPr>
          <a:lstStyle/>
          <a:p>
            <a:r>
              <a:rPr lang="en-US" dirty="0"/>
              <a:t>PMI RGB COLOR PALETTE</a:t>
            </a:r>
          </a:p>
          <a:p>
            <a:r>
              <a:rPr lang="en-US" dirty="0"/>
              <a:t>To quickly select a color you may copy and paste a color square or use the eyedropper. </a:t>
            </a:r>
          </a:p>
        </p:txBody>
      </p:sp>
      <p:sp>
        <p:nvSpPr>
          <p:cNvPr id="24" name="Rectangle 23">
            <a:extLst>
              <a:ext uri="{FF2B5EF4-FFF2-40B4-BE49-F238E27FC236}">
                <a16:creationId xmlns="" xmlns:a16="http://schemas.microsoft.com/office/drawing/2014/main" id="{94805AAD-A141-EC4A-845B-673261D4FC5B}"/>
              </a:ext>
            </a:extLst>
          </p:cNvPr>
          <p:cNvSpPr/>
          <p:nvPr userDrawn="1"/>
        </p:nvSpPr>
        <p:spPr>
          <a:xfrm>
            <a:off x="3225800" y="1287463"/>
            <a:ext cx="852219" cy="863601"/>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25" name="Rectangle 24">
            <a:extLst>
              <a:ext uri="{FF2B5EF4-FFF2-40B4-BE49-F238E27FC236}">
                <a16:creationId xmlns="" xmlns:a16="http://schemas.microsoft.com/office/drawing/2014/main" id="{80772C7E-7AE5-6D42-9556-D2AB8C468063}"/>
              </a:ext>
            </a:extLst>
          </p:cNvPr>
          <p:cNvSpPr/>
          <p:nvPr userDrawn="1"/>
        </p:nvSpPr>
        <p:spPr>
          <a:xfrm>
            <a:off x="3225799" y="2268537"/>
            <a:ext cx="852219" cy="847725"/>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26" name="Rectangle 25">
            <a:extLst>
              <a:ext uri="{FF2B5EF4-FFF2-40B4-BE49-F238E27FC236}">
                <a16:creationId xmlns="" xmlns:a16="http://schemas.microsoft.com/office/drawing/2014/main" id="{CB46D55C-0BA0-2D4A-B124-85F898C5AD94}"/>
              </a:ext>
            </a:extLst>
          </p:cNvPr>
          <p:cNvSpPr/>
          <p:nvPr userDrawn="1"/>
        </p:nvSpPr>
        <p:spPr>
          <a:xfrm>
            <a:off x="3225799" y="3248800"/>
            <a:ext cx="852219" cy="847725"/>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27" name="Rectangle 26">
            <a:extLst>
              <a:ext uri="{FF2B5EF4-FFF2-40B4-BE49-F238E27FC236}">
                <a16:creationId xmlns="" xmlns:a16="http://schemas.microsoft.com/office/drawing/2014/main" id="{7B6B7586-4096-614D-A83C-43B83BE0F580}"/>
              </a:ext>
            </a:extLst>
          </p:cNvPr>
          <p:cNvSpPr/>
          <p:nvPr userDrawn="1"/>
        </p:nvSpPr>
        <p:spPr>
          <a:xfrm>
            <a:off x="3225799" y="4198938"/>
            <a:ext cx="852219" cy="889070"/>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Bold" panose="02000506020000020004" pitchFamily="2" charset="77"/>
            </a:endParaRPr>
          </a:p>
        </p:txBody>
      </p:sp>
      <p:sp>
        <p:nvSpPr>
          <p:cNvPr id="28" name="Rectangle 27">
            <a:extLst>
              <a:ext uri="{FF2B5EF4-FFF2-40B4-BE49-F238E27FC236}">
                <a16:creationId xmlns="" xmlns:a16="http://schemas.microsoft.com/office/drawing/2014/main" id="{66079991-12C3-D647-AD32-059D91118FAF}"/>
              </a:ext>
            </a:extLst>
          </p:cNvPr>
          <p:cNvSpPr/>
          <p:nvPr userDrawn="1"/>
        </p:nvSpPr>
        <p:spPr>
          <a:xfrm>
            <a:off x="3225799" y="5181599"/>
            <a:ext cx="852219" cy="856545"/>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Bold" panose="02000506020000020004" pitchFamily="2" charset="77"/>
            </a:endParaRPr>
          </a:p>
        </p:txBody>
      </p:sp>
      <p:sp>
        <p:nvSpPr>
          <p:cNvPr id="29" name="Rectangle 28">
            <a:extLst>
              <a:ext uri="{FF2B5EF4-FFF2-40B4-BE49-F238E27FC236}">
                <a16:creationId xmlns="" xmlns:a16="http://schemas.microsoft.com/office/drawing/2014/main" id="{A412A59A-4BD5-6049-98CC-8C0A8CFCA00A}"/>
              </a:ext>
            </a:extLst>
          </p:cNvPr>
          <p:cNvSpPr/>
          <p:nvPr userDrawn="1"/>
        </p:nvSpPr>
        <p:spPr>
          <a:xfrm>
            <a:off x="7124699" y="1287463"/>
            <a:ext cx="872769" cy="863601"/>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30" name="Rectangle 29">
            <a:extLst>
              <a:ext uri="{FF2B5EF4-FFF2-40B4-BE49-F238E27FC236}">
                <a16:creationId xmlns="" xmlns:a16="http://schemas.microsoft.com/office/drawing/2014/main" id="{8F79B83B-7D20-F446-8390-380F236539CE}"/>
              </a:ext>
            </a:extLst>
          </p:cNvPr>
          <p:cNvSpPr/>
          <p:nvPr userDrawn="1"/>
        </p:nvSpPr>
        <p:spPr>
          <a:xfrm>
            <a:off x="7124699" y="2252663"/>
            <a:ext cx="872769"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31" name="Rectangle 30">
            <a:extLst>
              <a:ext uri="{FF2B5EF4-FFF2-40B4-BE49-F238E27FC236}">
                <a16:creationId xmlns="" xmlns:a16="http://schemas.microsoft.com/office/drawing/2014/main" id="{52E34087-F63C-6548-840E-9A07659253FB}"/>
              </a:ext>
            </a:extLst>
          </p:cNvPr>
          <p:cNvSpPr/>
          <p:nvPr userDrawn="1"/>
        </p:nvSpPr>
        <p:spPr>
          <a:xfrm>
            <a:off x="7124699" y="3233738"/>
            <a:ext cx="872769" cy="847725"/>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32" name="Rectangle 31">
            <a:extLst>
              <a:ext uri="{FF2B5EF4-FFF2-40B4-BE49-F238E27FC236}">
                <a16:creationId xmlns="" xmlns:a16="http://schemas.microsoft.com/office/drawing/2014/main" id="{6EE36593-1981-9C4C-B82F-F4B1860EEB88}"/>
              </a:ext>
            </a:extLst>
          </p:cNvPr>
          <p:cNvSpPr/>
          <p:nvPr userDrawn="1"/>
        </p:nvSpPr>
        <p:spPr>
          <a:xfrm>
            <a:off x="7124699" y="4198938"/>
            <a:ext cx="872769" cy="863600"/>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Bold" panose="02000506020000020004" pitchFamily="2" charset="77"/>
            </a:endParaRPr>
          </a:p>
        </p:txBody>
      </p:sp>
      <p:sp>
        <p:nvSpPr>
          <p:cNvPr id="33" name="Rectangle 32">
            <a:extLst>
              <a:ext uri="{FF2B5EF4-FFF2-40B4-BE49-F238E27FC236}">
                <a16:creationId xmlns="" xmlns:a16="http://schemas.microsoft.com/office/drawing/2014/main" id="{D557D99B-5237-9A4B-A84C-685716B53561}"/>
              </a:ext>
            </a:extLst>
          </p:cNvPr>
          <p:cNvSpPr/>
          <p:nvPr userDrawn="1"/>
        </p:nvSpPr>
        <p:spPr>
          <a:xfrm>
            <a:off x="7124699" y="5174543"/>
            <a:ext cx="872769" cy="861133"/>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Bold" panose="02000506020000020004" pitchFamily="2" charset="77"/>
            </a:endParaRPr>
          </a:p>
        </p:txBody>
      </p:sp>
      <p:sp>
        <p:nvSpPr>
          <p:cNvPr id="34" name="Rectangle 33">
            <a:extLst>
              <a:ext uri="{FF2B5EF4-FFF2-40B4-BE49-F238E27FC236}">
                <a16:creationId xmlns="" xmlns:a16="http://schemas.microsoft.com/office/drawing/2014/main" id="{DADD6D23-F58E-E143-B31D-65A2D038597D}"/>
              </a:ext>
            </a:extLst>
          </p:cNvPr>
          <p:cNvSpPr/>
          <p:nvPr userDrawn="1"/>
        </p:nvSpPr>
        <p:spPr>
          <a:xfrm>
            <a:off x="11017250" y="1287463"/>
            <a:ext cx="860907"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35" name="Rectangle 34">
            <a:extLst>
              <a:ext uri="{FF2B5EF4-FFF2-40B4-BE49-F238E27FC236}">
                <a16:creationId xmlns="" xmlns:a16="http://schemas.microsoft.com/office/drawing/2014/main" id="{A82EFD9D-14EF-AF43-B60C-0ACBA98784A5}"/>
              </a:ext>
            </a:extLst>
          </p:cNvPr>
          <p:cNvSpPr/>
          <p:nvPr userDrawn="1"/>
        </p:nvSpPr>
        <p:spPr>
          <a:xfrm>
            <a:off x="11017250" y="2237599"/>
            <a:ext cx="860907" cy="878664"/>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36" name="Rectangle 35">
            <a:extLst>
              <a:ext uri="{FF2B5EF4-FFF2-40B4-BE49-F238E27FC236}">
                <a16:creationId xmlns="" xmlns:a16="http://schemas.microsoft.com/office/drawing/2014/main" id="{F0C40295-6693-8941-A3A2-9ECBA9E23AF8}"/>
              </a:ext>
            </a:extLst>
          </p:cNvPr>
          <p:cNvSpPr/>
          <p:nvPr userDrawn="1"/>
        </p:nvSpPr>
        <p:spPr>
          <a:xfrm>
            <a:off x="11017250" y="3233738"/>
            <a:ext cx="860907" cy="847725"/>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Bold" panose="02000506020000020004" pitchFamily="2" charset="77"/>
            </a:endParaRPr>
          </a:p>
        </p:txBody>
      </p:sp>
      <p:sp>
        <p:nvSpPr>
          <p:cNvPr id="37" name="Rectangle 36">
            <a:extLst>
              <a:ext uri="{FF2B5EF4-FFF2-40B4-BE49-F238E27FC236}">
                <a16:creationId xmlns="" xmlns:a16="http://schemas.microsoft.com/office/drawing/2014/main" id="{BCFABA0B-5006-F445-BD23-4D781A964994}"/>
              </a:ext>
            </a:extLst>
          </p:cNvPr>
          <p:cNvSpPr/>
          <p:nvPr userDrawn="1"/>
        </p:nvSpPr>
        <p:spPr>
          <a:xfrm>
            <a:off x="11017250" y="4198938"/>
            <a:ext cx="860907" cy="863600"/>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Bold" panose="02000506020000020004" pitchFamily="2" charset="77"/>
            </a:endParaRPr>
          </a:p>
        </p:txBody>
      </p:sp>
      <p:sp>
        <p:nvSpPr>
          <p:cNvPr id="38" name="Rectangle 37">
            <a:extLst>
              <a:ext uri="{FF2B5EF4-FFF2-40B4-BE49-F238E27FC236}">
                <a16:creationId xmlns="" xmlns:a16="http://schemas.microsoft.com/office/drawing/2014/main" id="{AF11402F-669D-AD48-BF89-6A829342B32A}"/>
              </a:ext>
            </a:extLst>
          </p:cNvPr>
          <p:cNvSpPr/>
          <p:nvPr userDrawn="1"/>
        </p:nvSpPr>
        <p:spPr>
          <a:xfrm>
            <a:off x="11017250" y="5174544"/>
            <a:ext cx="860907" cy="861132"/>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Bold" panose="02000506020000020004" pitchFamily="2" charset="77"/>
            </a:endParaRPr>
          </a:p>
        </p:txBody>
      </p:sp>
    </p:spTree>
    <p:extLst>
      <p:ext uri="{BB962C8B-B14F-4D97-AF65-F5344CB8AC3E}">
        <p14:creationId xmlns:p14="http://schemas.microsoft.com/office/powerpoint/2010/main" val="3347546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TANGERINE INNOVA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TANGERINE INNOVATION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2 May 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a:extLst>
              <a:ext uri="{FF2B5EF4-FFF2-40B4-BE49-F238E27FC236}">
                <a16:creationId xmlns="" xmlns:a16="http://schemas.microsoft.com/office/drawing/2014/main" id="{74387E57-BD30-C849-B480-B6A138293C3F}"/>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10" name="Picture 9" descr="A close up of a sign&#10;&#10;Description automatically generated">
            <a:extLst>
              <a:ext uri="{FF2B5EF4-FFF2-40B4-BE49-F238E27FC236}">
                <a16:creationId xmlns="" xmlns:a16="http://schemas.microsoft.com/office/drawing/2014/main" id="{9C4F3E53-1978-D046-B536-F953DE0989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555895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TANGERINE VIS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TANGERINE VISION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2 May 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descr="A close up of a sign&#10;&#10;Description automatically generated">
            <a:extLst>
              <a:ext uri="{FF2B5EF4-FFF2-40B4-BE49-F238E27FC236}">
                <a16:creationId xmlns="" xmlns:a16="http://schemas.microsoft.com/office/drawing/2014/main" id="{9C4F3E53-1978-D046-B536-F953DE0989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pic>
        <p:nvPicPr>
          <p:cNvPr id="8" name="Picture 7">
            <a:extLst>
              <a:ext uri="{FF2B5EF4-FFF2-40B4-BE49-F238E27FC236}">
                <a16:creationId xmlns="" xmlns:a16="http://schemas.microsoft.com/office/drawing/2014/main" id="{664E9458-54A6-D341-91E7-60D36F10FDE1}"/>
              </a:ext>
            </a:extLst>
          </p:cNvPr>
          <p:cNvPicPr>
            <a:picLocks noChangeAspect="1"/>
          </p:cNvPicPr>
          <p:nvPr userDrawn="1"/>
        </p:nvPicPr>
        <p:blipFill>
          <a:blip r:embed="rId3">
            <a:lum bright="100000"/>
          </a:blip>
          <a:stretch>
            <a:fillRect/>
          </a:stretch>
        </p:blipFill>
        <p:spPr>
          <a:xfrm>
            <a:off x="6157913" y="320676"/>
            <a:ext cx="5714999" cy="5714999"/>
          </a:xfrm>
          <a:prstGeom prst="rect">
            <a:avLst/>
          </a:prstGeom>
        </p:spPr>
      </p:pic>
    </p:spTree>
    <p:extLst>
      <p:ext uri="{BB962C8B-B14F-4D97-AF65-F5344CB8AC3E}">
        <p14:creationId xmlns:p14="http://schemas.microsoft.com/office/powerpoint/2010/main" val="3167411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TANGERIN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5000"/>
              </a:lnSpc>
              <a:defRPr sz="4000" cap="all" baseline="0">
                <a:solidFill>
                  <a:schemeClr val="bg1"/>
                </a:solidFill>
              </a:defRPr>
            </a:lvl1pPr>
          </a:lstStyle>
          <a:p>
            <a:r>
              <a:rPr lang="en-US" dirty="0"/>
              <a:t>DIVIDER TANGERINE PATTERN</a:t>
            </a:r>
          </a:p>
        </p:txBody>
      </p:sp>
      <p:sp>
        <p:nvSpPr>
          <p:cNvPr id="4" name="Date Placeholder 3"/>
          <p:cNvSpPr>
            <a:spLocks noGrp="1"/>
          </p:cNvSpPr>
          <p:nvPr>
            <p:ph type="dt" sz="half" idx="10"/>
          </p:nvPr>
        </p:nvSpPr>
        <p:spPr/>
        <p:txBody>
          <a:bodyPr/>
          <a:lstStyle>
            <a:lvl1pPr>
              <a:defRPr>
                <a:solidFill>
                  <a:schemeClr val="bg1"/>
                </a:solidFill>
              </a:defRPr>
            </a:lvl1pPr>
          </a:lstStyle>
          <a:p>
            <a:fld id="{B183B5F5-3AA0-E14F-BD88-9A2770088987}" type="datetime3">
              <a:rPr lang="en-US" smtClean="0"/>
              <a:t>2 May 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 xmlns:a16="http://schemas.microsoft.com/office/drawing/2014/main" id="{BC32C4C2-5012-8A4E-9976-D06B71975E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28238" y="4198938"/>
            <a:ext cx="863600" cy="863600"/>
          </a:xfrm>
          <a:prstGeom prst="rect">
            <a:avLst/>
          </a:prstGeom>
        </p:spPr>
      </p:pic>
      <p:pic>
        <p:nvPicPr>
          <p:cNvPr id="14" name="Picture 13">
            <a:extLst>
              <a:ext uri="{FF2B5EF4-FFF2-40B4-BE49-F238E27FC236}">
                <a16:creationId xmlns="" xmlns:a16="http://schemas.microsoft.com/office/drawing/2014/main" id="{0127EC68-2C75-BA45-9985-62B9AA9620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63785" y="1287463"/>
            <a:ext cx="864453" cy="864453"/>
          </a:xfrm>
          <a:prstGeom prst="rect">
            <a:avLst/>
          </a:prstGeom>
        </p:spPr>
      </p:pic>
      <p:pic>
        <p:nvPicPr>
          <p:cNvPr id="16" name="Picture 15">
            <a:extLst>
              <a:ext uri="{FF2B5EF4-FFF2-40B4-BE49-F238E27FC236}">
                <a16:creationId xmlns="" xmlns:a16="http://schemas.microsoft.com/office/drawing/2014/main" id="{F26F4148-A6EF-0B41-BA3C-1DBDAAEC3C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08459" y="2260600"/>
            <a:ext cx="855663" cy="855663"/>
          </a:xfrm>
          <a:prstGeom prst="rect">
            <a:avLst/>
          </a:prstGeom>
        </p:spPr>
      </p:pic>
      <p:pic>
        <p:nvPicPr>
          <p:cNvPr id="18" name="Picture 17">
            <a:extLst>
              <a:ext uri="{FF2B5EF4-FFF2-40B4-BE49-F238E27FC236}">
                <a16:creationId xmlns="" xmlns:a16="http://schemas.microsoft.com/office/drawing/2014/main" id="{D9537E7A-1C25-2C41-A190-05050CC53E0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044112" y="2268537"/>
            <a:ext cx="847725" cy="847725"/>
          </a:xfrm>
          <a:prstGeom prst="rect">
            <a:avLst/>
          </a:prstGeom>
        </p:spPr>
      </p:pic>
      <p:pic>
        <p:nvPicPr>
          <p:cNvPr id="20" name="Picture 19">
            <a:extLst>
              <a:ext uri="{FF2B5EF4-FFF2-40B4-BE49-F238E27FC236}">
                <a16:creationId xmlns="" xmlns:a16="http://schemas.microsoft.com/office/drawing/2014/main" id="{C220902C-155B-D849-ACE7-AE85807C1B5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97837" y="4213226"/>
            <a:ext cx="849311" cy="849311"/>
          </a:xfrm>
          <a:prstGeom prst="rect">
            <a:avLst/>
          </a:prstGeom>
        </p:spPr>
      </p:pic>
      <p:pic>
        <p:nvPicPr>
          <p:cNvPr id="22" name="Picture 21">
            <a:extLst>
              <a:ext uri="{FF2B5EF4-FFF2-40B4-BE49-F238E27FC236}">
                <a16:creationId xmlns="" xmlns:a16="http://schemas.microsoft.com/office/drawing/2014/main" id="{76977E99-4A69-794B-BD3C-48DA488847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18837" y="5181599"/>
            <a:ext cx="854075" cy="854075"/>
          </a:xfrm>
          <a:prstGeom prst="rect">
            <a:avLst/>
          </a:prstGeom>
        </p:spPr>
      </p:pic>
      <p:pic>
        <p:nvPicPr>
          <p:cNvPr id="28" name="Picture 27">
            <a:extLst>
              <a:ext uri="{FF2B5EF4-FFF2-40B4-BE49-F238E27FC236}">
                <a16:creationId xmlns="" xmlns:a16="http://schemas.microsoft.com/office/drawing/2014/main" id="{6CE4EE1B-2FEB-154C-8F29-E45EE5E328DC}"/>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6167435" y="4221043"/>
            <a:ext cx="849312" cy="849312"/>
          </a:xfrm>
          <a:prstGeom prst="rect">
            <a:avLst/>
          </a:prstGeom>
        </p:spPr>
      </p:pic>
      <p:pic>
        <p:nvPicPr>
          <p:cNvPr id="32" name="Picture 31">
            <a:extLst>
              <a:ext uri="{FF2B5EF4-FFF2-40B4-BE49-F238E27FC236}">
                <a16:creationId xmlns="" xmlns:a16="http://schemas.microsoft.com/office/drawing/2014/main" id="{D2EE7049-3688-B94D-848E-9AB6B82282D5}"/>
              </a:ext>
            </a:extLst>
          </p:cNvPr>
          <p:cNvPicPr>
            <a:picLocks noChangeAspect="1"/>
          </p:cNvPicPr>
          <p:nvPr userDrawn="1"/>
        </p:nvPicPr>
        <p:blipFill>
          <a:blip r:embed="rId9" cstate="email">
            <a:lum bright="100000"/>
            <a:extLst>
              <a:ext uri="{28A0092B-C50C-407E-A947-70E740481C1C}">
                <a14:useLocalDpi xmlns:a14="http://schemas.microsoft.com/office/drawing/2010/main"/>
              </a:ext>
            </a:extLst>
          </a:blip>
          <a:stretch>
            <a:fillRect/>
          </a:stretch>
        </p:blipFill>
        <p:spPr>
          <a:xfrm>
            <a:off x="9078913" y="3212307"/>
            <a:ext cx="869156" cy="869156"/>
          </a:xfrm>
          <a:prstGeom prst="rect">
            <a:avLst/>
          </a:prstGeom>
        </p:spPr>
      </p:pic>
      <p:pic>
        <p:nvPicPr>
          <p:cNvPr id="36" name="Picture 35">
            <a:extLst>
              <a:ext uri="{FF2B5EF4-FFF2-40B4-BE49-F238E27FC236}">
                <a16:creationId xmlns="" xmlns:a16="http://schemas.microsoft.com/office/drawing/2014/main" id="{C15D96E2-281C-3F46-8843-E17D1E113E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2" y="5195489"/>
            <a:ext cx="847725" cy="847725"/>
          </a:xfrm>
          <a:prstGeom prst="rect">
            <a:avLst/>
          </a:prstGeom>
        </p:spPr>
      </p:pic>
      <p:pic>
        <p:nvPicPr>
          <p:cNvPr id="19" name="Picture 18" descr="A close up of a sign&#10;&#10;Description automatically generated">
            <a:extLst>
              <a:ext uri="{FF2B5EF4-FFF2-40B4-BE49-F238E27FC236}">
                <a16:creationId xmlns="" xmlns:a16="http://schemas.microsoft.com/office/drawing/2014/main" id="{D68068BA-12B0-EE4C-BCE0-CD0408EB510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558163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AQUA DETERMINA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AQUA DETERMINATION</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2 May 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 xmlns:a16="http://schemas.microsoft.com/office/drawing/2014/main" id="{1981A9E2-17C2-BC46-8432-722BE0041E6E}"/>
              </a:ext>
            </a:extLst>
          </p:cNvPr>
          <p:cNvPicPr>
            <a:picLocks noChangeAspect="1"/>
          </p:cNvPicPr>
          <p:nvPr userDrawn="1"/>
        </p:nvPicPr>
        <p:blipFill>
          <a:blip r:embed="rId2"/>
          <a:stretch>
            <a:fillRect/>
          </a:stretch>
        </p:blipFill>
        <p:spPr>
          <a:xfrm>
            <a:off x="6141466" y="323291"/>
            <a:ext cx="5721350" cy="5721350"/>
          </a:xfrm>
          <a:prstGeom prst="rect">
            <a:avLst/>
          </a:prstGeom>
        </p:spPr>
      </p:pic>
      <p:pic>
        <p:nvPicPr>
          <p:cNvPr id="9" name="Picture 8" descr="A close up of a sign&#10;&#10;Description automatically generated">
            <a:extLst>
              <a:ext uri="{FF2B5EF4-FFF2-40B4-BE49-F238E27FC236}">
                <a16:creationId xmlns="" xmlns:a16="http://schemas.microsoft.com/office/drawing/2014/main" id="{74ADDD59-8A04-E04F-9D0B-CD12C024D1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979571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AQUA OUTCOMES">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AQUA OUTCOMES</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2 May 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 xmlns:a16="http://schemas.microsoft.com/office/drawing/2014/main" id="{74ADDD59-8A04-E04F-9D0B-CD12C024D1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pic>
        <p:nvPicPr>
          <p:cNvPr id="8" name="Picture 7">
            <a:extLst>
              <a:ext uri="{FF2B5EF4-FFF2-40B4-BE49-F238E27FC236}">
                <a16:creationId xmlns="" xmlns:a16="http://schemas.microsoft.com/office/drawing/2014/main" id="{AA775A6C-09CC-3043-A416-0769853923B3}"/>
              </a:ext>
            </a:extLst>
          </p:cNvPr>
          <p:cNvPicPr>
            <a:picLocks noChangeAspect="1"/>
          </p:cNvPicPr>
          <p:nvPr userDrawn="1"/>
        </p:nvPicPr>
        <p:blipFill>
          <a:blip r:embed="rId3"/>
          <a:stretch>
            <a:fillRect/>
          </a:stretch>
        </p:blipFill>
        <p:spPr>
          <a:xfrm>
            <a:off x="6151563" y="323291"/>
            <a:ext cx="5721350" cy="5721350"/>
          </a:xfrm>
          <a:prstGeom prst="rect">
            <a:avLst/>
          </a:prstGeom>
        </p:spPr>
      </p:pic>
    </p:spTree>
    <p:extLst>
      <p:ext uri="{BB962C8B-B14F-4D97-AF65-F5344CB8AC3E}">
        <p14:creationId xmlns:p14="http://schemas.microsoft.com/office/powerpoint/2010/main" val="128344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AQUA PATTER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07343" cy="2387600"/>
          </a:xfrm>
        </p:spPr>
        <p:txBody>
          <a:bodyPr anchor="t" anchorCtr="0"/>
          <a:lstStyle>
            <a:lvl1pPr algn="l">
              <a:lnSpc>
                <a:spcPts val="5000"/>
              </a:lnSpc>
              <a:defRPr sz="4000" cap="all" baseline="0">
                <a:solidFill>
                  <a:schemeClr val="bg1"/>
                </a:solidFill>
              </a:defRPr>
            </a:lvl1pPr>
          </a:lstStyle>
          <a:p>
            <a:r>
              <a:rPr lang="en-US" dirty="0"/>
              <a:t>Divider aqua pattern</a:t>
            </a:r>
          </a:p>
        </p:txBody>
      </p:sp>
      <p:sp>
        <p:nvSpPr>
          <p:cNvPr id="4" name="Date Placeholder 3"/>
          <p:cNvSpPr>
            <a:spLocks noGrp="1"/>
          </p:cNvSpPr>
          <p:nvPr>
            <p:ph type="dt" sz="half" idx="10"/>
          </p:nvPr>
        </p:nvSpPr>
        <p:spPr/>
        <p:txBody>
          <a:bodyPr/>
          <a:lstStyle>
            <a:lvl1pPr>
              <a:defRPr>
                <a:solidFill>
                  <a:schemeClr val="bg1"/>
                </a:solidFill>
              </a:defRPr>
            </a:lvl1pPr>
          </a:lstStyle>
          <a:p>
            <a:fld id="{0E552173-E8D3-4B4D-8AD0-7DCDFD3AE6A1}" type="datetime3">
              <a:rPr lang="en-US" smtClean="0"/>
              <a:t>2 May 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 xmlns:a16="http://schemas.microsoft.com/office/drawing/2014/main" id="{BC32C4C2-5012-8A4E-9976-D06B71975E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4113" y="2266214"/>
            <a:ext cx="863600" cy="863600"/>
          </a:xfrm>
          <a:prstGeom prst="rect">
            <a:avLst/>
          </a:prstGeom>
        </p:spPr>
      </p:pic>
      <p:pic>
        <p:nvPicPr>
          <p:cNvPr id="14" name="Picture 13">
            <a:extLst>
              <a:ext uri="{FF2B5EF4-FFF2-40B4-BE49-F238E27FC236}">
                <a16:creationId xmlns="" xmlns:a16="http://schemas.microsoft.com/office/drawing/2014/main" id="{0127EC68-2C75-BA45-9985-62B9AA9620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55474" y="4198938"/>
            <a:ext cx="864453" cy="864453"/>
          </a:xfrm>
          <a:prstGeom prst="rect">
            <a:avLst/>
          </a:prstGeom>
        </p:spPr>
      </p:pic>
      <p:pic>
        <p:nvPicPr>
          <p:cNvPr id="16" name="Picture 15">
            <a:extLst>
              <a:ext uri="{FF2B5EF4-FFF2-40B4-BE49-F238E27FC236}">
                <a16:creationId xmlns="" xmlns:a16="http://schemas.microsoft.com/office/drawing/2014/main" id="{F26F4148-A6EF-0B41-BA3C-1DBDAAEC3C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3" y="2252663"/>
            <a:ext cx="855663" cy="855663"/>
          </a:xfrm>
          <a:prstGeom prst="rect">
            <a:avLst/>
          </a:prstGeom>
        </p:spPr>
      </p:pic>
      <p:pic>
        <p:nvPicPr>
          <p:cNvPr id="18" name="Picture 17">
            <a:extLst>
              <a:ext uri="{FF2B5EF4-FFF2-40B4-BE49-F238E27FC236}">
                <a16:creationId xmlns="" xmlns:a16="http://schemas.microsoft.com/office/drawing/2014/main" id="{D9537E7A-1C25-2C41-A190-05050CC53E0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80013" y="307975"/>
            <a:ext cx="847725" cy="847725"/>
          </a:xfrm>
          <a:prstGeom prst="rect">
            <a:avLst/>
          </a:prstGeom>
        </p:spPr>
      </p:pic>
      <p:pic>
        <p:nvPicPr>
          <p:cNvPr id="20" name="Picture 19">
            <a:extLst>
              <a:ext uri="{FF2B5EF4-FFF2-40B4-BE49-F238E27FC236}">
                <a16:creationId xmlns="" xmlns:a16="http://schemas.microsoft.com/office/drawing/2014/main" id="{C220902C-155B-D849-ACE7-AE85807C1B5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24699" y="5195489"/>
            <a:ext cx="849311" cy="849311"/>
          </a:xfrm>
          <a:prstGeom prst="rect">
            <a:avLst/>
          </a:prstGeom>
        </p:spPr>
      </p:pic>
      <p:pic>
        <p:nvPicPr>
          <p:cNvPr id="22" name="Picture 21">
            <a:extLst>
              <a:ext uri="{FF2B5EF4-FFF2-40B4-BE49-F238E27FC236}">
                <a16:creationId xmlns="" xmlns:a16="http://schemas.microsoft.com/office/drawing/2014/main" id="{76977E99-4A69-794B-BD3C-48DA488847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128384" y="307975"/>
            <a:ext cx="854075" cy="854075"/>
          </a:xfrm>
          <a:prstGeom prst="rect">
            <a:avLst/>
          </a:prstGeom>
        </p:spPr>
      </p:pic>
      <p:pic>
        <p:nvPicPr>
          <p:cNvPr id="28" name="Picture 27">
            <a:extLst>
              <a:ext uri="{FF2B5EF4-FFF2-40B4-BE49-F238E27FC236}">
                <a16:creationId xmlns="" xmlns:a16="http://schemas.microsoft.com/office/drawing/2014/main" id="{6CE4EE1B-2FEB-154C-8F29-E45EE5E328DC}"/>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11041203" y="1287463"/>
            <a:ext cx="849312" cy="849312"/>
          </a:xfrm>
          <a:prstGeom prst="rect">
            <a:avLst/>
          </a:prstGeom>
        </p:spPr>
      </p:pic>
      <p:pic>
        <p:nvPicPr>
          <p:cNvPr id="32" name="Picture 31">
            <a:extLst>
              <a:ext uri="{FF2B5EF4-FFF2-40B4-BE49-F238E27FC236}">
                <a16:creationId xmlns="" xmlns:a16="http://schemas.microsoft.com/office/drawing/2014/main" id="{D2EE7049-3688-B94D-848E-9AB6B82282D5}"/>
              </a:ext>
            </a:extLst>
          </p:cNvPr>
          <p:cNvPicPr>
            <a:picLocks noChangeAspect="1"/>
          </p:cNvPicPr>
          <p:nvPr userDrawn="1"/>
        </p:nvPicPr>
        <p:blipFill>
          <a:blip r:embed="rId9" cstate="email">
            <a:lum bright="100000"/>
            <a:extLst>
              <a:ext uri="{28A0092B-C50C-407E-A947-70E740481C1C}">
                <a14:useLocalDpi xmlns:a14="http://schemas.microsoft.com/office/drawing/2010/main"/>
              </a:ext>
            </a:extLst>
          </a:blip>
          <a:stretch>
            <a:fillRect/>
          </a:stretch>
        </p:blipFill>
        <p:spPr>
          <a:xfrm>
            <a:off x="8087519" y="3212307"/>
            <a:ext cx="869156" cy="869156"/>
          </a:xfrm>
          <a:prstGeom prst="rect">
            <a:avLst/>
          </a:prstGeom>
        </p:spPr>
      </p:pic>
      <p:pic>
        <p:nvPicPr>
          <p:cNvPr id="36" name="Picture 35">
            <a:extLst>
              <a:ext uri="{FF2B5EF4-FFF2-40B4-BE49-F238E27FC236}">
                <a16:creationId xmlns="" xmlns:a16="http://schemas.microsoft.com/office/drawing/2014/main" id="{C15D96E2-281C-3F46-8843-E17D1E113E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2" y="4214813"/>
            <a:ext cx="847725" cy="847725"/>
          </a:xfrm>
          <a:prstGeom prst="rect">
            <a:avLst/>
          </a:prstGeom>
        </p:spPr>
      </p:pic>
      <p:pic>
        <p:nvPicPr>
          <p:cNvPr id="19" name="Picture 18">
            <a:extLst>
              <a:ext uri="{FF2B5EF4-FFF2-40B4-BE49-F238E27FC236}">
                <a16:creationId xmlns="" xmlns:a16="http://schemas.microsoft.com/office/drawing/2014/main" id="{F7E8B41F-2066-2542-8B55-00B3A99114F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44068" y="3232465"/>
            <a:ext cx="849311" cy="849311"/>
          </a:xfrm>
          <a:prstGeom prst="rect">
            <a:avLst/>
          </a:prstGeom>
        </p:spPr>
      </p:pic>
      <p:pic>
        <p:nvPicPr>
          <p:cNvPr id="21" name="Picture 20">
            <a:extLst>
              <a:ext uri="{FF2B5EF4-FFF2-40B4-BE49-F238E27FC236}">
                <a16:creationId xmlns="" xmlns:a16="http://schemas.microsoft.com/office/drawing/2014/main" id="{FE6544F6-B72E-C748-B9C0-4584A6B4220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126259" y="2245832"/>
            <a:ext cx="847725" cy="847725"/>
          </a:xfrm>
          <a:prstGeom prst="rect">
            <a:avLst/>
          </a:prstGeom>
        </p:spPr>
      </p:pic>
      <p:pic>
        <p:nvPicPr>
          <p:cNvPr id="24" name="Picture 23" descr="A close up of a sign&#10;&#10;Description automatically generated">
            <a:extLst>
              <a:ext uri="{FF2B5EF4-FFF2-40B4-BE49-F238E27FC236}">
                <a16:creationId xmlns="" xmlns:a16="http://schemas.microsoft.com/office/drawing/2014/main" id="{0E2AAD1B-D4F7-A546-8ACD-0B1559216532}"/>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304197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9"/>
            <a:ext cx="11558588" cy="378198"/>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78912" y="6356350"/>
            <a:ext cx="1817687" cy="198812"/>
          </a:xfrm>
          <a:prstGeom prst="rect">
            <a:avLst/>
          </a:prstGeom>
        </p:spPr>
        <p:txBody>
          <a:bodyPr vert="horz" lIns="0" tIns="0" rIns="0" bIns="0" rtlCol="0" anchor="b" anchorCtr="0"/>
          <a:lstStyle>
            <a:lvl1pPr algn="l">
              <a:defRPr sz="800" cap="all" baseline="0">
                <a:solidFill>
                  <a:schemeClr val="tx1"/>
                </a:solidFill>
                <a:latin typeface="Arial" panose="020B0604020202020204" pitchFamily="34" charset="0"/>
                <a:cs typeface="Arial" panose="020B0604020202020204" pitchFamily="34" charset="0"/>
              </a:defRPr>
            </a:lvl1pPr>
          </a:lstStyle>
          <a:p>
            <a:fld id="{9408B322-4539-3841-8FEC-C8BFD8B08418}" type="datetime3">
              <a:rPr lang="en-US" smtClean="0"/>
              <a:t>2 May 2022</a:t>
            </a:fld>
            <a:endParaRPr lang="en-US" dirty="0"/>
          </a:p>
        </p:txBody>
      </p:sp>
      <p:sp>
        <p:nvSpPr>
          <p:cNvPr id="5" name="Footer Placeholder 4"/>
          <p:cNvSpPr>
            <a:spLocks noGrp="1"/>
          </p:cNvSpPr>
          <p:nvPr>
            <p:ph type="ftr" sz="quarter" idx="3"/>
          </p:nvPr>
        </p:nvSpPr>
        <p:spPr>
          <a:xfrm>
            <a:off x="6151562" y="6355977"/>
            <a:ext cx="2795587" cy="198812"/>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rial" panose="020B0604020202020204" pitchFamily="34" charset="0"/>
                <a:cs typeface="Arial" panose="020B0604020202020204" pitchFamily="34" charset="0"/>
              </a:defRPr>
            </a:lvl1pPr>
          </a:lstStyle>
          <a:p>
            <a:fld id="{6973FCEF-5573-7E43-8272-70C9D66591DA}" type="slidenum">
              <a:rPr lang="en-US" smtClean="0"/>
              <a:pPr/>
              <a:t>‹#›</a:t>
            </a:fld>
            <a:endParaRPr lang="en-US" dirty="0"/>
          </a:p>
        </p:txBody>
      </p:sp>
    </p:spTree>
    <p:extLst>
      <p:ext uri="{BB962C8B-B14F-4D97-AF65-F5344CB8AC3E}">
        <p14:creationId xmlns:p14="http://schemas.microsoft.com/office/powerpoint/2010/main" val="2107202753"/>
      </p:ext>
    </p:extLst>
  </p:cSld>
  <p:clrMap bg1="lt1" tx1="dk1" bg2="lt2" tx2="dk2" accent1="accent1" accent2="accent2" accent3="accent3" accent4="accent4" accent5="accent5" accent6="accent6" hlink="hlink" folHlink="folHlink"/>
  <p:sldLayoutIdLst>
    <p:sldLayoutId id="2147483651" r:id="rId1"/>
    <p:sldLayoutId id="2147483686" r:id="rId2"/>
    <p:sldLayoutId id="2147483685" r:id="rId3"/>
    <p:sldLayoutId id="2147483675" r:id="rId4"/>
    <p:sldLayoutId id="2147483687" r:id="rId5"/>
    <p:sldLayoutId id="2147483678" r:id="rId6"/>
    <p:sldLayoutId id="2147483676" r:id="rId7"/>
    <p:sldLayoutId id="2147483688" r:id="rId8"/>
    <p:sldLayoutId id="2147483679" r:id="rId9"/>
    <p:sldLayoutId id="2147483677" r:id="rId10"/>
    <p:sldLayoutId id="2147483689" r:id="rId11"/>
    <p:sldLayoutId id="2147483680" r:id="rId12"/>
    <p:sldLayoutId id="2147483650" r:id="rId13"/>
    <p:sldLayoutId id="2147483652" r:id="rId14"/>
    <p:sldLayoutId id="2147483660" r:id="rId15"/>
    <p:sldLayoutId id="2147483684" r:id="rId16"/>
    <p:sldLayoutId id="2147483661" r:id="rId17"/>
    <p:sldLayoutId id="2147483662" r:id="rId18"/>
    <p:sldLayoutId id="2147483663" r:id="rId19"/>
    <p:sldLayoutId id="2147483664" r:id="rId20"/>
    <p:sldLayoutId id="2147483665" r:id="rId21"/>
    <p:sldLayoutId id="2147483654" r:id="rId22"/>
    <p:sldLayoutId id="2147483666" r:id="rId23"/>
    <p:sldLayoutId id="2147483667" r:id="rId24"/>
    <p:sldLayoutId id="2147483668" r:id="rId25"/>
    <p:sldLayoutId id="2147483669" r:id="rId26"/>
    <p:sldLayoutId id="2147483670" r:id="rId27"/>
    <p:sldLayoutId id="2147483671" r:id="rId28"/>
    <p:sldLayoutId id="2147483655" r:id="rId29"/>
    <p:sldLayoutId id="2147483690" r:id="rId30"/>
    <p:sldLayoutId id="2147483672" r:id="rId31"/>
    <p:sldLayoutId id="2147483681" r:id="rId32"/>
    <p:sldLayoutId id="2147483682" r:id="rId33"/>
    <p:sldLayoutId id="2147483683" r:id="rId34"/>
    <p:sldLayoutId id="2147483674" r:id="rId35"/>
  </p:sldLayoutIdLst>
  <p:hf hdr="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8" userDrawn="1">
          <p15:clr>
            <a:srgbClr val="F26B43"/>
          </p15:clr>
        </p15:guide>
        <p15:guide id="2" orient="horz" pos="194" userDrawn="1">
          <p15:clr>
            <a:srgbClr val="F26B43"/>
          </p15:clr>
        </p15:guide>
        <p15:guide id="3" orient="horz" pos="811" userDrawn="1">
          <p15:clr>
            <a:srgbClr val="F26B43"/>
          </p15:clr>
        </p15:guide>
        <p15:guide id="4" orient="horz" pos="4129" userDrawn="1">
          <p15:clr>
            <a:srgbClr val="F26B43"/>
          </p15:clr>
        </p15:guide>
        <p15:guide id="5" orient="horz" pos="3802" userDrawn="1">
          <p15:clr>
            <a:srgbClr val="F26B43"/>
          </p15:clr>
        </p15:guide>
        <p15:guide id="6" orient="horz" pos="3264" userDrawn="1">
          <p15:clr>
            <a:srgbClr val="F26B43"/>
          </p15:clr>
        </p15:guide>
        <p15:guide id="7" orient="horz" pos="3189" userDrawn="1">
          <p15:clr>
            <a:srgbClr val="F26B43"/>
          </p15:clr>
        </p15:guide>
        <p15:guide id="8" orient="horz" pos="1344" userDrawn="1">
          <p15:clr>
            <a:srgbClr val="F26B43"/>
          </p15:clr>
        </p15:guide>
        <p15:guide id="9" orient="horz" pos="1419" userDrawn="1">
          <p15:clr>
            <a:srgbClr val="F26B43"/>
          </p15:clr>
        </p15:guide>
        <p15:guide id="10" orient="horz" pos="2645" userDrawn="1">
          <p15:clr>
            <a:srgbClr val="F26B43"/>
          </p15:clr>
        </p15:guide>
        <p15:guide id="11" orient="horz" pos="2571" userDrawn="1">
          <p15:clr>
            <a:srgbClr val="F26B43"/>
          </p15:clr>
        </p15:guide>
        <p15:guide id="12" orient="horz" pos="1963" userDrawn="1">
          <p15:clr>
            <a:srgbClr val="F26B43"/>
          </p15:clr>
        </p15:guide>
        <p15:guide id="13" orient="horz" pos="2037" userDrawn="1">
          <p15:clr>
            <a:srgbClr val="F26B43"/>
          </p15:clr>
        </p15:guide>
        <p15:guide id="14" pos="198" userDrawn="1">
          <p15:clr>
            <a:srgbClr val="F26B43"/>
          </p15:clr>
        </p15:guide>
        <p15:guide id="15" pos="7479" userDrawn="1">
          <p15:clr>
            <a:srgbClr val="F26B43"/>
          </p15:clr>
        </p15:guide>
        <p15:guide id="16" pos="6940" userDrawn="1">
          <p15:clr>
            <a:srgbClr val="F26B43"/>
          </p15:clr>
        </p15:guide>
        <p15:guide id="17" pos="6861" userDrawn="1">
          <p15:clr>
            <a:srgbClr val="F26B43"/>
          </p15:clr>
        </p15:guide>
        <p15:guide id="18" pos="728" userDrawn="1">
          <p15:clr>
            <a:srgbClr val="F26B43"/>
          </p15:clr>
        </p15:guide>
        <p15:guide id="19" pos="806" userDrawn="1">
          <p15:clr>
            <a:srgbClr val="F26B43"/>
          </p15:clr>
        </p15:guide>
        <p15:guide id="20" pos="6327" userDrawn="1">
          <p15:clr>
            <a:srgbClr val="F26B43"/>
          </p15:clr>
        </p15:guide>
        <p15:guide id="21" pos="6253" userDrawn="1">
          <p15:clr>
            <a:srgbClr val="F26B43"/>
          </p15:clr>
        </p15:guide>
        <p15:guide id="22" pos="1346" userDrawn="1">
          <p15:clr>
            <a:srgbClr val="F26B43"/>
          </p15:clr>
        </p15:guide>
        <p15:guide id="23" pos="1415" userDrawn="1">
          <p15:clr>
            <a:srgbClr val="F26B43"/>
          </p15:clr>
        </p15:guide>
        <p15:guide id="24" pos="1954" userDrawn="1">
          <p15:clr>
            <a:srgbClr val="F26B43"/>
          </p15:clr>
        </p15:guide>
        <p15:guide id="25" pos="2032" userDrawn="1">
          <p15:clr>
            <a:srgbClr val="F26B43"/>
          </p15:clr>
        </p15:guide>
        <p15:guide id="26" pos="5719" userDrawn="1">
          <p15:clr>
            <a:srgbClr val="F26B43"/>
          </p15:clr>
        </p15:guide>
        <p15:guide id="27" pos="5636" userDrawn="1">
          <p15:clr>
            <a:srgbClr val="F26B43"/>
          </p15:clr>
        </p15:guide>
        <p15:guide id="28" pos="2567" userDrawn="1">
          <p15:clr>
            <a:srgbClr val="F26B43"/>
          </p15:clr>
        </p15:guide>
        <p15:guide id="29" pos="5101" userDrawn="1">
          <p15:clr>
            <a:srgbClr val="F26B43"/>
          </p15:clr>
        </p15:guide>
        <p15:guide id="30" pos="2640" userDrawn="1">
          <p15:clr>
            <a:srgbClr val="F26B43"/>
          </p15:clr>
        </p15:guide>
        <p15:guide id="31" pos="5027" userDrawn="1">
          <p15:clr>
            <a:srgbClr val="F26B43"/>
          </p15:clr>
        </p15:guide>
        <p15:guide id="32" pos="3184" userDrawn="1">
          <p15:clr>
            <a:srgbClr val="F26B43"/>
          </p15:clr>
        </p15:guide>
        <p15:guide id="33" pos="3258" userDrawn="1">
          <p15:clr>
            <a:srgbClr val="F26B43"/>
          </p15:clr>
        </p15:guide>
        <p15:guide id="34" pos="4488" userDrawn="1">
          <p15:clr>
            <a:srgbClr val="F26B43"/>
          </p15:clr>
        </p15:guide>
        <p15:guide id="35" pos="4410" userDrawn="1">
          <p15:clr>
            <a:srgbClr val="F26B43"/>
          </p15:clr>
        </p15:guide>
        <p15:guide id="36" pos="3875" userDrawn="1">
          <p15:clr>
            <a:srgbClr val="F26B43"/>
          </p15:clr>
        </p15:guide>
        <p15:guide id="37" pos="3797" userDrawn="1">
          <p15:clr>
            <a:srgbClr val="F26B43"/>
          </p15:clr>
        </p15:guide>
        <p15:guide id="38" orient="horz" pos="3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hyperlink" Target="https://www.pmi.org/certifications/certification-resources/maintain/pmi-talent-triangle-update" TargetMode="External"/><Relationship Id="rId2" Type="http://schemas.openxmlformats.org/officeDocument/2006/relationships/hyperlink" Target="https://marketing.pmi.org/cd/login/index" TargetMode="Externa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36.jpg"/><Relationship Id="rId4" Type="http://schemas.openxmlformats.org/officeDocument/2006/relationships/hyperlink" Target="https://www.pmi.org/certifications/certification-resources/maintain/pmi-talent-triangle-update-faq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6.jpg"/><Relationship Id="rId1" Type="http://schemas.openxmlformats.org/officeDocument/2006/relationships/slideLayout" Target="../slideLayouts/slideLayout13.xml"/><Relationship Id="rId4" Type="http://schemas.openxmlformats.org/officeDocument/2006/relationships/image" Target="../media/image29.emf"/></Relationships>
</file>

<file path=ppt/slides/_rels/slide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3.xml"/><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3.jpg"/></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jp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C99636-0021-1343-ABFB-32128EAAB26E}"/>
              </a:ext>
            </a:extLst>
          </p:cNvPr>
          <p:cNvSpPr>
            <a:spLocks noGrp="1"/>
          </p:cNvSpPr>
          <p:nvPr>
            <p:ph type="title"/>
          </p:nvPr>
        </p:nvSpPr>
        <p:spPr/>
        <p:txBody>
          <a:bodyPr/>
          <a:lstStyle/>
          <a:p>
            <a:r>
              <a:rPr lang="en-US" dirty="0"/>
              <a:t>PMI</a:t>
            </a:r>
            <a:br>
              <a:rPr lang="en-US" dirty="0"/>
            </a:br>
            <a:r>
              <a:rPr lang="en-US" dirty="0"/>
              <a:t>Talent Triangle</a:t>
            </a:r>
          </a:p>
        </p:txBody>
      </p:sp>
      <p:sp>
        <p:nvSpPr>
          <p:cNvPr id="3" name="Text Placeholder 2">
            <a:extLst>
              <a:ext uri="{FF2B5EF4-FFF2-40B4-BE49-F238E27FC236}">
                <a16:creationId xmlns="" xmlns:a16="http://schemas.microsoft.com/office/drawing/2014/main" id="{BF1E4481-DBEE-F94F-BAB6-D5BE2E2E4637}"/>
              </a:ext>
            </a:extLst>
          </p:cNvPr>
          <p:cNvSpPr>
            <a:spLocks noGrp="1"/>
          </p:cNvSpPr>
          <p:nvPr>
            <p:ph type="body" idx="1"/>
          </p:nvPr>
        </p:nvSpPr>
        <p:spPr>
          <a:xfrm>
            <a:off x="314326" y="3608388"/>
            <a:ext cx="2932214" cy="871333"/>
          </a:xfrm>
        </p:spPr>
        <p:txBody>
          <a:bodyPr/>
          <a:lstStyle/>
          <a:p>
            <a:pPr>
              <a:lnSpc>
                <a:spcPts val="1950"/>
              </a:lnSpc>
            </a:pPr>
            <a:r>
              <a:rPr lang="en-US" dirty="0"/>
              <a:t>Evolving to Meet Our Expanding Portfolio and the Needs of the Marketplace</a:t>
            </a:r>
          </a:p>
        </p:txBody>
      </p:sp>
      <p:pic>
        <p:nvPicPr>
          <p:cNvPr id="5" name="Picture 4" descr="A collage of people&#10;&#10;Description automatically generated with medium confidence">
            <a:extLst>
              <a:ext uri="{FF2B5EF4-FFF2-40B4-BE49-F238E27FC236}">
                <a16:creationId xmlns="" xmlns:a16="http://schemas.microsoft.com/office/drawing/2014/main" id="{D4D5DFEA-4EEA-2744-B383-E02F216A8AC7}"/>
              </a:ext>
            </a:extLst>
          </p:cNvPr>
          <p:cNvPicPr>
            <a:picLocks noChangeAspect="1"/>
          </p:cNvPicPr>
          <p:nvPr/>
        </p:nvPicPr>
        <p:blipFill>
          <a:blip r:embed="rId2"/>
          <a:stretch>
            <a:fillRect/>
          </a:stretch>
        </p:blipFill>
        <p:spPr>
          <a:xfrm>
            <a:off x="5238546" y="0"/>
            <a:ext cx="6953454" cy="6858000"/>
          </a:xfrm>
          <a:prstGeom prst="rect">
            <a:avLst/>
          </a:prstGeom>
        </p:spPr>
      </p:pic>
    </p:spTree>
    <p:extLst>
      <p:ext uri="{BB962C8B-B14F-4D97-AF65-F5344CB8AC3E}">
        <p14:creationId xmlns:p14="http://schemas.microsoft.com/office/powerpoint/2010/main" val="2243659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DF53E5E-AFD1-5A4C-96C5-25A15791CA32}"/>
              </a:ext>
            </a:extLst>
          </p:cNvPr>
          <p:cNvSpPr>
            <a:spLocks noGrp="1"/>
          </p:cNvSpPr>
          <p:nvPr>
            <p:ph type="dt" sz="half" idx="10"/>
          </p:nvPr>
        </p:nvSpPr>
        <p:spPr/>
        <p:txBody>
          <a:bodyPr/>
          <a:lstStyle/>
          <a:p>
            <a:fld id="{014B2E09-5AA7-F94D-929B-98BBF584D59A}" type="datetime3">
              <a:rPr lang="en-US" smtClean="0"/>
              <a:pPr/>
              <a:t>2 May 2022</a:t>
            </a:fld>
            <a:endParaRPr lang="en-US" dirty="0"/>
          </a:p>
        </p:txBody>
      </p:sp>
      <p:sp>
        <p:nvSpPr>
          <p:cNvPr id="3" name="Footer Placeholder 2">
            <a:extLst>
              <a:ext uri="{FF2B5EF4-FFF2-40B4-BE49-F238E27FC236}">
                <a16:creationId xmlns="" xmlns:a16="http://schemas.microsoft.com/office/drawing/2014/main" id="{3BD993FE-5702-4247-B63C-5FA888313EE5}"/>
              </a:ext>
            </a:extLst>
          </p:cNvPr>
          <p:cNvSpPr>
            <a:spLocks noGrp="1"/>
          </p:cNvSpPr>
          <p:nvPr>
            <p:ph type="ftr" sz="quarter" idx="11"/>
          </p:nvPr>
        </p:nvSpPr>
        <p:spPr/>
        <p:txBody>
          <a:bodyPr/>
          <a:lstStyle/>
          <a:p>
            <a:r>
              <a:rPr lang="en-US" dirty="0"/>
              <a:t>The PMI Talent Triangle</a:t>
            </a:r>
          </a:p>
        </p:txBody>
      </p:sp>
      <p:sp>
        <p:nvSpPr>
          <p:cNvPr id="4" name="Slide Number Placeholder 3">
            <a:extLst>
              <a:ext uri="{FF2B5EF4-FFF2-40B4-BE49-F238E27FC236}">
                <a16:creationId xmlns="" xmlns:a16="http://schemas.microsoft.com/office/drawing/2014/main" id="{E79B91D0-DB77-1C4E-BCB8-28B6B258D448}"/>
              </a:ext>
            </a:extLst>
          </p:cNvPr>
          <p:cNvSpPr>
            <a:spLocks noGrp="1"/>
          </p:cNvSpPr>
          <p:nvPr>
            <p:ph type="sldNum" sz="quarter" idx="12"/>
          </p:nvPr>
        </p:nvSpPr>
        <p:spPr/>
        <p:txBody>
          <a:bodyPr/>
          <a:lstStyle/>
          <a:p>
            <a:fld id="{6973FCEF-5573-7E43-8272-70C9D66591DA}" type="slidenum">
              <a:rPr lang="en-US" smtClean="0"/>
              <a:pPr/>
              <a:t>10</a:t>
            </a:fld>
            <a:endParaRPr lang="en-US"/>
          </a:p>
        </p:txBody>
      </p:sp>
      <p:sp>
        <p:nvSpPr>
          <p:cNvPr id="5" name="Title 1">
            <a:extLst>
              <a:ext uri="{FF2B5EF4-FFF2-40B4-BE49-F238E27FC236}">
                <a16:creationId xmlns="" xmlns:a16="http://schemas.microsoft.com/office/drawing/2014/main" id="{AFA21EFE-2F9D-F244-9679-BFFC9E2EFEA9}"/>
              </a:ext>
            </a:extLst>
          </p:cNvPr>
          <p:cNvSpPr txBox="1">
            <a:spLocks/>
          </p:cNvSpPr>
          <p:nvPr/>
        </p:nvSpPr>
        <p:spPr>
          <a:xfrm>
            <a:off x="314325" y="302839"/>
            <a:ext cx="11558588" cy="378198"/>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en-US" dirty="0" smtClean="0">
                <a:solidFill>
                  <a:schemeClr val="bg1"/>
                </a:solidFill>
              </a:rPr>
              <a:t>How will this change affect PMI certification holders?</a:t>
            </a:r>
            <a:endParaRPr lang="en-US" dirty="0">
              <a:solidFill>
                <a:schemeClr val="bg1"/>
              </a:solidFill>
            </a:endParaRPr>
          </a:p>
        </p:txBody>
      </p:sp>
      <p:sp>
        <p:nvSpPr>
          <p:cNvPr id="6" name="Content Placeholder 2">
            <a:extLst>
              <a:ext uri="{FF2B5EF4-FFF2-40B4-BE49-F238E27FC236}">
                <a16:creationId xmlns="" xmlns:a16="http://schemas.microsoft.com/office/drawing/2014/main" id="{854AC100-D0A0-284A-B5C2-9915568FCFE4}"/>
              </a:ext>
            </a:extLst>
          </p:cNvPr>
          <p:cNvSpPr txBox="1">
            <a:spLocks/>
          </p:cNvSpPr>
          <p:nvPr/>
        </p:nvSpPr>
        <p:spPr>
          <a:xfrm>
            <a:off x="5105316" y="2074750"/>
            <a:ext cx="6086669" cy="374674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950"/>
              </a:lnSpc>
            </a:pPr>
            <a:r>
              <a:rPr lang="en-US" sz="1600" dirty="0">
                <a:solidFill>
                  <a:schemeClr val="bg1"/>
                </a:solidFill>
              </a:rPr>
              <a:t>In addition to the PMI Talent Triangle being a visual representation of the combination of skillsets that project professionals need, it also represents the Educational Requirements for earning PDUs to maintain PMI certifications. Equal numbers of PDUs are required in all three categories, to help build well-rounded experience.</a:t>
            </a:r>
          </a:p>
          <a:p>
            <a:pPr>
              <a:lnSpc>
                <a:spcPts val="1950"/>
              </a:lnSpc>
            </a:pPr>
            <a:r>
              <a:rPr lang="en-US" sz="1600" dirty="0">
                <a:solidFill>
                  <a:schemeClr val="bg1"/>
                </a:solidFill>
              </a:rPr>
              <a:t>The labels on the sides of the Talent Triangle are changing, but the criteria for earning PDUs is not. Credential holders need to be aware of the changes to the side labels for PDU reporting purposes, but they do not need to take any specific actions. T</a:t>
            </a:r>
            <a:r>
              <a:rPr lang="en-US" sz="1600" dirty="0" smtClean="0">
                <a:solidFill>
                  <a:schemeClr val="bg1"/>
                </a:solidFill>
              </a:rPr>
              <a:t>he </a:t>
            </a:r>
            <a:r>
              <a:rPr lang="en-US" sz="1600" dirty="0">
                <a:solidFill>
                  <a:schemeClr val="bg1"/>
                </a:solidFill>
              </a:rPr>
              <a:t>category names for PDU opportunities will be automatically changing in their </a:t>
            </a:r>
            <a:r>
              <a:rPr lang="en-US" sz="1600" dirty="0" err="1">
                <a:solidFill>
                  <a:schemeClr val="bg1"/>
                </a:solidFill>
              </a:rPr>
              <a:t>MyPMI</a:t>
            </a:r>
            <a:r>
              <a:rPr lang="en-US" sz="1600" dirty="0">
                <a:solidFill>
                  <a:schemeClr val="bg1"/>
                </a:solidFill>
              </a:rPr>
              <a:t> account. This will not require any action or impact the number of PDUs they have earned or the number they are required to earn to maintain their </a:t>
            </a:r>
            <a:r>
              <a:rPr lang="en-US" sz="1600" dirty="0" smtClean="0">
                <a:solidFill>
                  <a:schemeClr val="bg1"/>
                </a:solidFill>
              </a:rPr>
              <a:t>certifications</a:t>
            </a:r>
            <a:r>
              <a:rPr lang="en-US" sz="1600" dirty="0">
                <a:solidFill>
                  <a:schemeClr val="bg1"/>
                </a:solidFill>
              </a:rPr>
              <a:t>.</a:t>
            </a:r>
          </a:p>
          <a:p>
            <a:pPr>
              <a:lnSpc>
                <a:spcPts val="1950"/>
              </a:lnSpc>
            </a:pPr>
            <a:endParaRPr lang="en-US" sz="1600" dirty="0">
              <a:solidFill>
                <a:schemeClr val="bg1"/>
              </a:solidFill>
            </a:endParaRPr>
          </a:p>
        </p:txBody>
      </p:sp>
      <p:pic>
        <p:nvPicPr>
          <p:cNvPr id="8" name="Picture 7" descr="A picture containing person&#10;&#10;Description automatically generated">
            <a:extLst>
              <a:ext uri="{FF2B5EF4-FFF2-40B4-BE49-F238E27FC236}">
                <a16:creationId xmlns="" xmlns:a16="http://schemas.microsoft.com/office/drawing/2014/main" id="{C8B1D3C6-297A-F449-9DED-358169C963B1}"/>
              </a:ext>
            </a:extLst>
          </p:cNvPr>
          <p:cNvPicPr>
            <a:picLocks noChangeAspect="1"/>
          </p:cNvPicPr>
          <p:nvPr/>
        </p:nvPicPr>
        <p:blipFill rotWithShape="1">
          <a:blip r:embed="rId2"/>
          <a:srcRect l="6250" t="14859" r="9567"/>
          <a:stretch/>
        </p:blipFill>
        <p:spPr>
          <a:xfrm flipH="1">
            <a:off x="429244" y="2074750"/>
            <a:ext cx="4280745" cy="2887887"/>
          </a:xfrm>
          <a:prstGeom prst="rect">
            <a:avLst/>
          </a:prstGeom>
        </p:spPr>
      </p:pic>
      <p:grpSp>
        <p:nvGrpSpPr>
          <p:cNvPr id="22" name="Group 21">
            <a:extLst>
              <a:ext uri="{FF2B5EF4-FFF2-40B4-BE49-F238E27FC236}">
                <a16:creationId xmlns="" xmlns:a16="http://schemas.microsoft.com/office/drawing/2014/main" id="{BE8A928B-B470-ED44-BBCB-FFED49BA1596}"/>
              </a:ext>
            </a:extLst>
          </p:cNvPr>
          <p:cNvGrpSpPr/>
          <p:nvPr/>
        </p:nvGrpSpPr>
        <p:grpSpPr>
          <a:xfrm>
            <a:off x="420267" y="1939532"/>
            <a:ext cx="867266" cy="862553"/>
            <a:chOff x="4348199" y="4303336"/>
            <a:chExt cx="867266" cy="862553"/>
          </a:xfrm>
        </p:grpSpPr>
        <p:sp>
          <p:nvSpPr>
            <p:cNvPr id="12" name="Oval 11">
              <a:extLst>
                <a:ext uri="{FF2B5EF4-FFF2-40B4-BE49-F238E27FC236}">
                  <a16:creationId xmlns="" xmlns:a16="http://schemas.microsoft.com/office/drawing/2014/main" id="{CD0A48E2-8DD1-0141-AFC2-208C76986A9E}"/>
                </a:ext>
              </a:extLst>
            </p:cNvPr>
            <p:cNvSpPr/>
            <p:nvPr/>
          </p:nvSpPr>
          <p:spPr>
            <a:xfrm>
              <a:off x="4927947" y="4303336"/>
              <a:ext cx="287518" cy="287518"/>
            </a:xfrm>
            <a:prstGeom prst="ellipse">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18055216-9974-8F4C-825C-ED3CE73E3DA3}"/>
                </a:ext>
              </a:extLst>
            </p:cNvPr>
            <p:cNvSpPr/>
            <p:nvPr/>
          </p:nvSpPr>
          <p:spPr>
            <a:xfrm>
              <a:off x="4927947" y="4590853"/>
              <a:ext cx="287518" cy="287518"/>
            </a:xfrm>
            <a:prstGeom prst="ellipse">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BF69AC9D-9801-7241-A6E0-06A0A7BB6CA1}"/>
                </a:ext>
              </a:extLst>
            </p:cNvPr>
            <p:cNvSpPr/>
            <p:nvPr/>
          </p:nvSpPr>
          <p:spPr>
            <a:xfrm>
              <a:off x="4927947" y="4878371"/>
              <a:ext cx="287518" cy="287518"/>
            </a:xfrm>
            <a:prstGeom prst="ellipse">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 xmlns:a16="http://schemas.microsoft.com/office/drawing/2014/main" id="{7B861D66-A0C3-F545-88D2-F5376FDE05DA}"/>
                </a:ext>
              </a:extLst>
            </p:cNvPr>
            <p:cNvSpPr/>
            <p:nvPr/>
          </p:nvSpPr>
          <p:spPr>
            <a:xfrm>
              <a:off x="4640430" y="4303336"/>
              <a:ext cx="287518" cy="287518"/>
            </a:xfrm>
            <a:prstGeom prst="ellipse">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 xmlns:a16="http://schemas.microsoft.com/office/drawing/2014/main" id="{0DC267BF-C960-6844-8FE0-BE7DC71F6E2B}"/>
                </a:ext>
              </a:extLst>
            </p:cNvPr>
            <p:cNvSpPr/>
            <p:nvPr/>
          </p:nvSpPr>
          <p:spPr>
            <a:xfrm>
              <a:off x="4640430" y="4590853"/>
              <a:ext cx="287518" cy="287518"/>
            </a:xfrm>
            <a:prstGeom prst="ellipse">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8286B76F-2613-FB48-8739-D599DF9D26E6}"/>
                </a:ext>
              </a:extLst>
            </p:cNvPr>
            <p:cNvSpPr/>
            <p:nvPr/>
          </p:nvSpPr>
          <p:spPr>
            <a:xfrm>
              <a:off x="4640430" y="4878371"/>
              <a:ext cx="287518" cy="287518"/>
            </a:xfrm>
            <a:prstGeom prst="ellipse">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943AB3C5-5606-A94C-B666-DA03E6E06ABA}"/>
                </a:ext>
              </a:extLst>
            </p:cNvPr>
            <p:cNvSpPr/>
            <p:nvPr/>
          </p:nvSpPr>
          <p:spPr>
            <a:xfrm>
              <a:off x="4348199" y="4303336"/>
              <a:ext cx="287518" cy="287518"/>
            </a:xfrm>
            <a:prstGeom prst="ellipse">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2995C13D-DAEA-8D4C-95F6-6C4C2671A291}"/>
                </a:ext>
              </a:extLst>
            </p:cNvPr>
            <p:cNvSpPr/>
            <p:nvPr/>
          </p:nvSpPr>
          <p:spPr>
            <a:xfrm>
              <a:off x="4348199" y="4590853"/>
              <a:ext cx="287518" cy="287518"/>
            </a:xfrm>
            <a:prstGeom prst="ellipse">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619DC53E-9596-4E45-840D-7C150825C947}"/>
                </a:ext>
              </a:extLst>
            </p:cNvPr>
            <p:cNvSpPr/>
            <p:nvPr/>
          </p:nvSpPr>
          <p:spPr>
            <a:xfrm>
              <a:off x="4348199" y="4878371"/>
              <a:ext cx="287518" cy="287518"/>
            </a:xfrm>
            <a:prstGeom prst="ellipse">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30059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3C4663-71F1-CA45-A7CF-CC4960D93326}"/>
              </a:ext>
            </a:extLst>
          </p:cNvPr>
          <p:cNvSpPr>
            <a:spLocks noGrp="1"/>
          </p:cNvSpPr>
          <p:nvPr>
            <p:ph type="title"/>
          </p:nvPr>
        </p:nvSpPr>
        <p:spPr/>
        <p:txBody>
          <a:bodyPr/>
          <a:lstStyle/>
          <a:p>
            <a:r>
              <a:rPr lang="en-US" dirty="0" smtClean="0"/>
              <a:t>How will this change affect PMI chapters?</a:t>
            </a:r>
            <a:endParaRPr lang="en-US" dirty="0"/>
          </a:p>
        </p:txBody>
      </p:sp>
      <p:sp>
        <p:nvSpPr>
          <p:cNvPr id="4" name="Date Placeholder 3">
            <a:extLst>
              <a:ext uri="{FF2B5EF4-FFF2-40B4-BE49-F238E27FC236}">
                <a16:creationId xmlns=""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2 May 2022</a:t>
            </a:fld>
            <a:endParaRPr lang="en-US" dirty="0"/>
          </a:p>
        </p:txBody>
      </p:sp>
      <p:sp>
        <p:nvSpPr>
          <p:cNvPr id="5" name="Footer Placeholder 4">
            <a:extLst>
              <a:ext uri="{FF2B5EF4-FFF2-40B4-BE49-F238E27FC236}">
                <a16:creationId xmlns="" xmlns:a16="http://schemas.microsoft.com/office/drawing/2014/main" id="{0055C3B5-DC14-954E-9C19-C62140CB72D7}"/>
              </a:ext>
            </a:extLst>
          </p:cNvPr>
          <p:cNvSpPr>
            <a:spLocks noGrp="1"/>
          </p:cNvSpPr>
          <p:nvPr>
            <p:ph type="ftr" sz="quarter" idx="11"/>
          </p:nvPr>
        </p:nvSpPr>
        <p:spPr/>
        <p:txBody>
          <a:bodyPr/>
          <a:lstStyle/>
          <a:p>
            <a:r>
              <a:rPr lang="en-US" dirty="0"/>
              <a:t>The PMI Talent Triangle</a:t>
            </a:r>
          </a:p>
        </p:txBody>
      </p:sp>
      <p:sp>
        <p:nvSpPr>
          <p:cNvPr id="6" name="Slide Number Placeholder 5">
            <a:extLst>
              <a:ext uri="{FF2B5EF4-FFF2-40B4-BE49-F238E27FC236}">
                <a16:creationId xmlns=""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11</a:t>
            </a:fld>
            <a:endParaRPr lang="en-US"/>
          </a:p>
        </p:txBody>
      </p:sp>
      <p:sp>
        <p:nvSpPr>
          <p:cNvPr id="7" name="Content Placeholder 2">
            <a:extLst>
              <a:ext uri="{FF2B5EF4-FFF2-40B4-BE49-F238E27FC236}">
                <a16:creationId xmlns="" xmlns:a16="http://schemas.microsoft.com/office/drawing/2014/main" id="{A663A697-BBE8-7D4E-BF72-C1CA38A32971}"/>
              </a:ext>
            </a:extLst>
          </p:cNvPr>
          <p:cNvSpPr txBox="1">
            <a:spLocks/>
          </p:cNvSpPr>
          <p:nvPr/>
        </p:nvSpPr>
        <p:spPr>
          <a:xfrm>
            <a:off x="7794703" y="1390531"/>
            <a:ext cx="3732734" cy="448205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fontAlgn="base"/>
            <a:r>
              <a:rPr lang="en-US" sz="1800" dirty="0" smtClean="0">
                <a:solidFill>
                  <a:schemeClr val="tx2">
                    <a:lumMod val="75000"/>
                  </a:schemeClr>
                </a:solidFill>
                <a:latin typeface="+mn-lt"/>
              </a:rPr>
              <a:t>PMI will be updating all courses in the Course Catalog to align PDUs to the new side labels of the Talent Triangle during Q2-Q3 2022. No action will be needed on the chapter’s part to make these updates.</a:t>
            </a:r>
          </a:p>
          <a:p>
            <a:pPr lvl="0" fontAlgn="base"/>
            <a:r>
              <a:rPr lang="en-US" sz="1800" dirty="0" smtClean="0">
                <a:solidFill>
                  <a:schemeClr val="tx2">
                    <a:lumMod val="75000"/>
                  </a:schemeClr>
                </a:solidFill>
                <a:latin typeface="+mn-lt"/>
              </a:rPr>
              <a:t>Any mentions of the Talent Triangle on your chapter website should be reviewed and updated if needed. All updated Talent Triangle images and assets are now available on the </a:t>
            </a:r>
            <a:r>
              <a:rPr lang="en-US" sz="1800" dirty="0" smtClean="0">
                <a:solidFill>
                  <a:schemeClr val="tx2">
                    <a:lumMod val="75000"/>
                  </a:schemeClr>
                </a:solidFill>
                <a:latin typeface="+mn-lt"/>
                <a:hlinkClick r:id="rId2"/>
              </a:rPr>
              <a:t>Marketing Portal</a:t>
            </a:r>
            <a:r>
              <a:rPr lang="en-US" sz="1800" dirty="0" smtClean="0">
                <a:solidFill>
                  <a:schemeClr val="tx2">
                    <a:lumMod val="75000"/>
                  </a:schemeClr>
                </a:solidFill>
                <a:latin typeface="+mn-lt"/>
              </a:rPr>
              <a:t>.</a:t>
            </a:r>
          </a:p>
          <a:p>
            <a:pPr lvl="0" fontAlgn="base"/>
            <a:r>
              <a:rPr lang="en-US" sz="1800" dirty="0" smtClean="0">
                <a:solidFill>
                  <a:schemeClr val="tx2">
                    <a:lumMod val="75000"/>
                  </a:schemeClr>
                </a:solidFill>
                <a:latin typeface="+mn-lt"/>
              </a:rPr>
              <a:t>See our </a:t>
            </a:r>
            <a:r>
              <a:rPr lang="en-US" sz="1800" dirty="0" smtClean="0">
                <a:solidFill>
                  <a:schemeClr val="tx2">
                    <a:lumMod val="75000"/>
                  </a:schemeClr>
                </a:solidFill>
                <a:latin typeface="+mn-lt"/>
                <a:hlinkClick r:id="rId3"/>
              </a:rPr>
              <a:t>Talent Triangle information page</a:t>
            </a:r>
            <a:r>
              <a:rPr lang="en-US" sz="1800" dirty="0" smtClean="0">
                <a:solidFill>
                  <a:schemeClr val="tx2">
                    <a:lumMod val="75000"/>
                  </a:schemeClr>
                </a:solidFill>
                <a:latin typeface="+mn-lt"/>
              </a:rPr>
              <a:t> on PMI.org for </a:t>
            </a:r>
            <a:r>
              <a:rPr lang="en-US" sz="1800" dirty="0" smtClean="0">
                <a:solidFill>
                  <a:schemeClr val="tx2">
                    <a:lumMod val="75000"/>
                  </a:schemeClr>
                </a:solidFill>
                <a:latin typeface="+mn-lt"/>
                <a:hlinkClick r:id="rId4"/>
              </a:rPr>
              <a:t>FAQs</a:t>
            </a:r>
            <a:r>
              <a:rPr lang="en-US" sz="1800" dirty="0" smtClean="0">
                <a:solidFill>
                  <a:schemeClr val="tx2">
                    <a:lumMod val="75000"/>
                  </a:schemeClr>
                </a:solidFill>
                <a:latin typeface="+mn-lt"/>
              </a:rPr>
              <a:t> and other details.</a:t>
            </a:r>
          </a:p>
          <a:p>
            <a:pPr lvl="0" fontAlgn="base"/>
            <a:endParaRPr lang="en-US" sz="1800" dirty="0">
              <a:solidFill>
                <a:schemeClr val="tx2">
                  <a:lumMod val="75000"/>
                </a:schemeClr>
              </a:solidFill>
              <a:latin typeface="+mn-lt"/>
            </a:endParaRPr>
          </a:p>
          <a:p>
            <a:pPr>
              <a:lnSpc>
                <a:spcPts val="1960"/>
              </a:lnSpc>
            </a:pPr>
            <a:endParaRPr lang="en-US" sz="1800" dirty="0"/>
          </a:p>
        </p:txBody>
      </p:sp>
      <p:pic>
        <p:nvPicPr>
          <p:cNvPr id="13" name="Picture 12" descr="Logo, company name&#10;&#10;Description automatically generated">
            <a:extLst>
              <a:ext uri="{FF2B5EF4-FFF2-40B4-BE49-F238E27FC236}">
                <a16:creationId xmlns="" xmlns:a16="http://schemas.microsoft.com/office/drawing/2014/main" id="{319C635A-9498-9F49-8244-A66614545C41}"/>
              </a:ext>
            </a:extLst>
          </p:cNvPr>
          <p:cNvPicPr>
            <a:picLocks noChangeAspect="1"/>
          </p:cNvPicPr>
          <p:nvPr/>
        </p:nvPicPr>
        <p:blipFill>
          <a:blip r:embed="rId5"/>
          <a:stretch>
            <a:fillRect/>
          </a:stretch>
        </p:blipFill>
        <p:spPr>
          <a:xfrm>
            <a:off x="276225" y="6324555"/>
            <a:ext cx="311150" cy="28322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225" y="1650951"/>
            <a:ext cx="6906589" cy="2753109"/>
          </a:xfrm>
          <a:prstGeom prst="rect">
            <a:avLst/>
          </a:prstGeom>
        </p:spPr>
      </p:pic>
    </p:spTree>
    <p:extLst>
      <p:ext uri="{BB962C8B-B14F-4D97-AF65-F5344CB8AC3E}">
        <p14:creationId xmlns:p14="http://schemas.microsoft.com/office/powerpoint/2010/main" val="2535432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3C4663-71F1-CA45-A7CF-CC4960D93326}"/>
              </a:ext>
            </a:extLst>
          </p:cNvPr>
          <p:cNvSpPr>
            <a:spLocks noGrp="1"/>
          </p:cNvSpPr>
          <p:nvPr>
            <p:ph type="title"/>
          </p:nvPr>
        </p:nvSpPr>
        <p:spPr/>
        <p:txBody>
          <a:bodyPr/>
          <a:lstStyle/>
          <a:p>
            <a:r>
              <a:rPr lang="en-US" dirty="0"/>
              <a:t>Evolving the PMI Talent Triangle</a:t>
            </a:r>
          </a:p>
        </p:txBody>
      </p:sp>
      <p:sp>
        <p:nvSpPr>
          <p:cNvPr id="4" name="Date Placeholder 3">
            <a:extLst>
              <a:ext uri="{FF2B5EF4-FFF2-40B4-BE49-F238E27FC236}">
                <a16:creationId xmlns=""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2 May 2022</a:t>
            </a:fld>
            <a:endParaRPr lang="en-US" dirty="0"/>
          </a:p>
        </p:txBody>
      </p:sp>
      <p:sp>
        <p:nvSpPr>
          <p:cNvPr id="5" name="Footer Placeholder 4">
            <a:extLst>
              <a:ext uri="{FF2B5EF4-FFF2-40B4-BE49-F238E27FC236}">
                <a16:creationId xmlns="" xmlns:a16="http://schemas.microsoft.com/office/drawing/2014/main" id="{0055C3B5-DC14-954E-9C19-C62140CB72D7}"/>
              </a:ext>
            </a:extLst>
          </p:cNvPr>
          <p:cNvSpPr>
            <a:spLocks noGrp="1"/>
          </p:cNvSpPr>
          <p:nvPr>
            <p:ph type="ftr" sz="quarter" idx="11"/>
          </p:nvPr>
        </p:nvSpPr>
        <p:spPr/>
        <p:txBody>
          <a:bodyPr/>
          <a:lstStyle/>
          <a:p>
            <a:r>
              <a:rPr lang="en-US" dirty="0"/>
              <a:t>The PMI Talent Triangle</a:t>
            </a:r>
          </a:p>
        </p:txBody>
      </p:sp>
      <p:sp>
        <p:nvSpPr>
          <p:cNvPr id="6" name="Slide Number Placeholder 5">
            <a:extLst>
              <a:ext uri="{FF2B5EF4-FFF2-40B4-BE49-F238E27FC236}">
                <a16:creationId xmlns=""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2</a:t>
            </a:fld>
            <a:endParaRPr lang="en-US"/>
          </a:p>
        </p:txBody>
      </p:sp>
      <p:sp>
        <p:nvSpPr>
          <p:cNvPr id="7" name="Content Placeholder 2">
            <a:extLst>
              <a:ext uri="{FF2B5EF4-FFF2-40B4-BE49-F238E27FC236}">
                <a16:creationId xmlns="" xmlns:a16="http://schemas.microsoft.com/office/drawing/2014/main" id="{A663A697-BBE8-7D4E-BF72-C1CA38A32971}"/>
              </a:ext>
            </a:extLst>
          </p:cNvPr>
          <p:cNvSpPr txBox="1">
            <a:spLocks/>
          </p:cNvSpPr>
          <p:nvPr/>
        </p:nvSpPr>
        <p:spPr>
          <a:xfrm>
            <a:off x="7794703" y="1390531"/>
            <a:ext cx="3732734" cy="448205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fontAlgn="base"/>
            <a:r>
              <a:rPr lang="en-US" sz="1800" dirty="0" smtClean="0">
                <a:solidFill>
                  <a:schemeClr val="tx2">
                    <a:lumMod val="75000"/>
                  </a:schemeClr>
                </a:solidFill>
                <a:latin typeface="+mn-lt"/>
              </a:rPr>
              <a:t>We are excited </a:t>
            </a:r>
            <a:r>
              <a:rPr lang="en-US" sz="1800" dirty="0">
                <a:solidFill>
                  <a:schemeClr val="tx2">
                    <a:lumMod val="75000"/>
                  </a:schemeClr>
                </a:solidFill>
                <a:latin typeface="+mn-lt"/>
              </a:rPr>
              <a:t>to announce the refreshed PMI Talent </a:t>
            </a:r>
            <a:r>
              <a:rPr lang="en-US" sz="1800" dirty="0" smtClean="0">
                <a:solidFill>
                  <a:schemeClr val="tx2">
                    <a:lumMod val="75000"/>
                  </a:schemeClr>
                </a:solidFill>
                <a:latin typeface="+mn-lt"/>
              </a:rPr>
              <a:t>Triangle</a:t>
            </a:r>
            <a:r>
              <a:rPr lang="en-US" sz="1800" dirty="0">
                <a:solidFill>
                  <a:schemeClr val="tx2">
                    <a:lumMod val="75000"/>
                  </a:schemeClr>
                </a:solidFill>
                <a:latin typeface="+mn-lt"/>
              </a:rPr>
              <a:t>!</a:t>
            </a:r>
          </a:p>
          <a:p>
            <a:pPr lvl="0" fontAlgn="base"/>
            <a:r>
              <a:rPr lang="en-US" sz="1800" dirty="0">
                <a:solidFill>
                  <a:schemeClr val="tx2">
                    <a:lumMod val="75000"/>
                  </a:schemeClr>
                </a:solidFill>
                <a:latin typeface="+mn-lt"/>
              </a:rPr>
              <a:t>For those of you who may be new </a:t>
            </a:r>
            <a:r>
              <a:rPr lang="en-US" sz="1800" dirty="0" smtClean="0">
                <a:solidFill>
                  <a:schemeClr val="tx2">
                    <a:lumMod val="75000"/>
                  </a:schemeClr>
                </a:solidFill>
                <a:latin typeface="+mn-lt"/>
              </a:rPr>
              <a:t> to PMI or are unfamiliar </a:t>
            </a:r>
            <a:r>
              <a:rPr lang="en-US" sz="1800" dirty="0">
                <a:solidFill>
                  <a:schemeClr val="tx2">
                    <a:lumMod val="75000"/>
                  </a:schemeClr>
                </a:solidFill>
                <a:latin typeface="+mn-lt"/>
              </a:rPr>
              <a:t>with </a:t>
            </a:r>
            <a:r>
              <a:rPr lang="en-US" sz="1800" dirty="0" smtClean="0">
                <a:solidFill>
                  <a:schemeClr val="tx2">
                    <a:lumMod val="75000"/>
                  </a:schemeClr>
                </a:solidFill>
                <a:latin typeface="+mn-lt"/>
              </a:rPr>
              <a:t>the Talent </a:t>
            </a:r>
            <a:r>
              <a:rPr lang="en-US" sz="1800" dirty="0">
                <a:solidFill>
                  <a:schemeClr val="tx2">
                    <a:lumMod val="75000"/>
                  </a:schemeClr>
                </a:solidFill>
                <a:latin typeface="+mn-lt"/>
              </a:rPr>
              <a:t>Triangle: </a:t>
            </a:r>
          </a:p>
          <a:p>
            <a:pPr lvl="0" fontAlgn="base"/>
            <a:r>
              <a:rPr lang="en-US" sz="1800" dirty="0">
                <a:solidFill>
                  <a:schemeClr val="tx2">
                    <a:lumMod val="75000"/>
                  </a:schemeClr>
                </a:solidFill>
                <a:latin typeface="+mn-lt"/>
              </a:rPr>
              <a:t>The Talent Triangle represents the ideal sets of skills project professionals must develop to be successful in the world of project </a:t>
            </a:r>
            <a:r>
              <a:rPr lang="en-US" sz="1800" dirty="0" smtClean="0">
                <a:solidFill>
                  <a:schemeClr val="tx2">
                    <a:lumMod val="75000"/>
                  </a:schemeClr>
                </a:solidFill>
                <a:latin typeface="+mn-lt"/>
              </a:rPr>
              <a:t>management.</a:t>
            </a:r>
            <a:endParaRPr lang="en-US" sz="1800" dirty="0">
              <a:solidFill>
                <a:schemeClr val="tx2">
                  <a:lumMod val="75000"/>
                </a:schemeClr>
              </a:solidFill>
              <a:latin typeface="+mn-lt"/>
            </a:endParaRPr>
          </a:p>
          <a:p>
            <a:pPr lvl="0" fontAlgn="base"/>
            <a:r>
              <a:rPr lang="en-US" sz="1800" dirty="0" smtClean="0">
                <a:solidFill>
                  <a:schemeClr val="tx2">
                    <a:lumMod val="75000"/>
                  </a:schemeClr>
                </a:solidFill>
                <a:latin typeface="+mn-lt"/>
              </a:rPr>
              <a:t>This </a:t>
            </a:r>
            <a:r>
              <a:rPr lang="en-US" sz="1800" dirty="0">
                <a:solidFill>
                  <a:schemeClr val="tx2">
                    <a:lumMod val="75000"/>
                  </a:schemeClr>
                </a:solidFill>
                <a:latin typeface="+mn-lt"/>
              </a:rPr>
              <a:t>update ensures that the Talent Triangle reflects the skills needed by today’s project professionals and </a:t>
            </a:r>
            <a:r>
              <a:rPr lang="en-US" sz="1800" dirty="0" err="1">
                <a:solidFill>
                  <a:schemeClr val="tx2">
                    <a:lumMod val="75000"/>
                  </a:schemeClr>
                </a:solidFill>
                <a:latin typeface="+mn-lt"/>
              </a:rPr>
              <a:t>changemakers</a:t>
            </a:r>
            <a:r>
              <a:rPr lang="en-US" sz="1800" dirty="0">
                <a:solidFill>
                  <a:schemeClr val="tx2">
                    <a:lumMod val="75000"/>
                  </a:schemeClr>
                </a:solidFill>
                <a:latin typeface="+mn-lt"/>
              </a:rPr>
              <a:t> as they navigate the landscape of </a:t>
            </a:r>
            <a:r>
              <a:rPr lang="en-US" sz="1800" dirty="0" smtClean="0">
                <a:solidFill>
                  <a:schemeClr val="tx2">
                    <a:lumMod val="75000"/>
                  </a:schemeClr>
                </a:solidFill>
                <a:latin typeface="+mn-lt"/>
              </a:rPr>
              <a:t>today.</a:t>
            </a:r>
            <a:endParaRPr lang="en-US" sz="1800" dirty="0">
              <a:solidFill>
                <a:schemeClr val="tx2">
                  <a:lumMod val="75000"/>
                </a:schemeClr>
              </a:solidFill>
              <a:latin typeface="+mn-lt"/>
            </a:endParaRPr>
          </a:p>
          <a:p>
            <a:pPr>
              <a:lnSpc>
                <a:spcPts val="1960"/>
              </a:lnSpc>
            </a:pPr>
            <a:endParaRPr lang="en-US" sz="1800" dirty="0"/>
          </a:p>
        </p:txBody>
      </p:sp>
      <p:sp>
        <p:nvSpPr>
          <p:cNvPr id="11" name="TextBox 10">
            <a:extLst>
              <a:ext uri="{FF2B5EF4-FFF2-40B4-BE49-F238E27FC236}">
                <a16:creationId xmlns="" xmlns:a16="http://schemas.microsoft.com/office/drawing/2014/main" id="{94CE5D5F-DC1E-F344-921A-BD28D0D52024}"/>
              </a:ext>
            </a:extLst>
          </p:cNvPr>
          <p:cNvSpPr txBox="1"/>
          <p:nvPr/>
        </p:nvSpPr>
        <p:spPr>
          <a:xfrm>
            <a:off x="664564" y="5373974"/>
            <a:ext cx="3680085" cy="276999"/>
          </a:xfrm>
          <a:prstGeom prst="rect">
            <a:avLst/>
          </a:prstGeom>
          <a:noFill/>
        </p:spPr>
        <p:txBody>
          <a:bodyPr wrap="square" rtlCol="0">
            <a:spAutoFit/>
          </a:bodyPr>
          <a:lstStyle/>
          <a:p>
            <a:pPr algn="ctr"/>
            <a:r>
              <a:rPr lang="en-US" sz="1200" dirty="0">
                <a:solidFill>
                  <a:schemeClr val="tx1">
                    <a:lumMod val="50000"/>
                    <a:lumOff val="50000"/>
                  </a:schemeClr>
                </a:solidFill>
                <a:latin typeface="Arial" panose="020B0604020202020204" pitchFamily="34" charset="0"/>
                <a:cs typeface="Arial" panose="020B0604020202020204" pitchFamily="34" charset="0"/>
              </a:rPr>
              <a:t>Original PMI Talent Triangle</a:t>
            </a:r>
          </a:p>
        </p:txBody>
      </p:sp>
      <p:pic>
        <p:nvPicPr>
          <p:cNvPr id="13" name="Picture 12" descr="Logo, company name&#10;&#10;Description automatically generated">
            <a:extLst>
              <a:ext uri="{FF2B5EF4-FFF2-40B4-BE49-F238E27FC236}">
                <a16:creationId xmlns="" xmlns:a16="http://schemas.microsoft.com/office/drawing/2014/main" id="{319C635A-9498-9F49-8244-A66614545C41}"/>
              </a:ext>
            </a:extLst>
          </p:cNvPr>
          <p:cNvPicPr>
            <a:picLocks noChangeAspect="1"/>
          </p:cNvPicPr>
          <p:nvPr/>
        </p:nvPicPr>
        <p:blipFill>
          <a:blip r:embed="rId2"/>
          <a:stretch>
            <a:fillRect/>
          </a:stretch>
        </p:blipFill>
        <p:spPr>
          <a:xfrm>
            <a:off x="276225" y="6324555"/>
            <a:ext cx="311150" cy="28322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26" y="202560"/>
            <a:ext cx="7319772" cy="6858000"/>
          </a:xfrm>
          <a:prstGeom prst="rect">
            <a:avLst/>
          </a:prstGeom>
        </p:spPr>
      </p:pic>
    </p:spTree>
    <p:extLst>
      <p:ext uri="{BB962C8B-B14F-4D97-AF65-F5344CB8AC3E}">
        <p14:creationId xmlns:p14="http://schemas.microsoft.com/office/powerpoint/2010/main" val="2284848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3C4663-71F1-CA45-A7CF-CC4960D93326}"/>
              </a:ext>
            </a:extLst>
          </p:cNvPr>
          <p:cNvSpPr>
            <a:spLocks noGrp="1"/>
          </p:cNvSpPr>
          <p:nvPr>
            <p:ph type="title"/>
          </p:nvPr>
        </p:nvSpPr>
        <p:spPr>
          <a:xfrm>
            <a:off x="413641" y="430537"/>
            <a:ext cx="11558588" cy="378198"/>
          </a:xfrm>
        </p:spPr>
        <p:txBody>
          <a:bodyPr/>
          <a:lstStyle/>
          <a:p>
            <a:r>
              <a:rPr lang="en-US" dirty="0" smtClean="0"/>
              <a:t>Why is PMI making this change?</a:t>
            </a:r>
            <a:endParaRPr lang="en-US" dirty="0"/>
          </a:p>
        </p:txBody>
      </p:sp>
      <p:sp>
        <p:nvSpPr>
          <p:cNvPr id="4" name="Date Placeholder 3">
            <a:extLst>
              <a:ext uri="{FF2B5EF4-FFF2-40B4-BE49-F238E27FC236}">
                <a16:creationId xmlns=""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2 May 2022</a:t>
            </a:fld>
            <a:endParaRPr lang="en-US" dirty="0"/>
          </a:p>
        </p:txBody>
      </p:sp>
      <p:sp>
        <p:nvSpPr>
          <p:cNvPr id="6" name="Slide Number Placeholder 5">
            <a:extLst>
              <a:ext uri="{FF2B5EF4-FFF2-40B4-BE49-F238E27FC236}">
                <a16:creationId xmlns=""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3</a:t>
            </a:fld>
            <a:endParaRPr lang="en-US"/>
          </a:p>
        </p:txBody>
      </p:sp>
      <p:pic>
        <p:nvPicPr>
          <p:cNvPr id="12" name="Picture 11" descr="Logo, company name&#10;&#10;Description automatically generated">
            <a:extLst>
              <a:ext uri="{FF2B5EF4-FFF2-40B4-BE49-F238E27FC236}">
                <a16:creationId xmlns="" xmlns:a16="http://schemas.microsoft.com/office/drawing/2014/main" id="{798116F2-FA0A-F543-AA4C-58D5746E3EE3}"/>
              </a:ext>
            </a:extLst>
          </p:cNvPr>
          <p:cNvPicPr>
            <a:picLocks noChangeAspect="1"/>
          </p:cNvPicPr>
          <p:nvPr/>
        </p:nvPicPr>
        <p:blipFill>
          <a:blip r:embed="rId2"/>
          <a:stretch>
            <a:fillRect/>
          </a:stretch>
        </p:blipFill>
        <p:spPr>
          <a:xfrm>
            <a:off x="276225" y="6324555"/>
            <a:ext cx="311150" cy="283227"/>
          </a:xfrm>
          <a:prstGeom prst="rect">
            <a:avLst/>
          </a:prstGeom>
        </p:spPr>
      </p:pic>
      <p:sp>
        <p:nvSpPr>
          <p:cNvPr id="35" name="Content Placeholder 2">
            <a:extLst>
              <a:ext uri="{FF2B5EF4-FFF2-40B4-BE49-F238E27FC236}">
                <a16:creationId xmlns="" xmlns:a16="http://schemas.microsoft.com/office/drawing/2014/main" id="{C7D266C5-40AC-1A44-B9E9-0BE450105E84}"/>
              </a:ext>
            </a:extLst>
          </p:cNvPr>
          <p:cNvSpPr txBox="1">
            <a:spLocks/>
          </p:cNvSpPr>
          <p:nvPr/>
        </p:nvSpPr>
        <p:spPr>
          <a:xfrm>
            <a:off x="413641" y="1399822"/>
            <a:ext cx="5268144" cy="311747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950"/>
              </a:lnSpc>
            </a:pPr>
            <a:r>
              <a:rPr lang="en-US" sz="1600" dirty="0" smtClean="0">
                <a:solidFill>
                  <a:schemeClr val="tx1">
                    <a:lumMod val="50000"/>
                    <a:lumOff val="50000"/>
                  </a:schemeClr>
                </a:solidFill>
              </a:rPr>
              <a:t>Through research and listening to our stakeholders, we know that today’s </a:t>
            </a:r>
            <a:r>
              <a:rPr lang="en-US" sz="1600" dirty="0">
                <a:solidFill>
                  <a:schemeClr val="tx1">
                    <a:lumMod val="50000"/>
                    <a:lumOff val="50000"/>
                  </a:schemeClr>
                </a:solidFill>
              </a:rPr>
              <a:t>projects demand a broad set of skills and </a:t>
            </a:r>
            <a:r>
              <a:rPr lang="en-US" sz="1600" dirty="0" smtClean="0">
                <a:solidFill>
                  <a:schemeClr val="tx1">
                    <a:lumMod val="50000"/>
                    <a:lumOff val="50000"/>
                  </a:schemeClr>
                </a:solidFill>
              </a:rPr>
              <a:t>capabilities. The former elements of the PMI Talent Triangle didn’t address all of our new offerings, while the new elements are inclusive of the tools </a:t>
            </a:r>
            <a:r>
              <a:rPr lang="en-US" sz="1600" dirty="0">
                <a:solidFill>
                  <a:schemeClr val="tx1">
                    <a:lumMod val="50000"/>
                    <a:lumOff val="50000"/>
                  </a:schemeClr>
                </a:solidFill>
              </a:rPr>
              <a:t>and insights </a:t>
            </a:r>
            <a:r>
              <a:rPr lang="en-US" sz="1600" dirty="0" smtClean="0">
                <a:solidFill>
                  <a:schemeClr val="tx1">
                    <a:lumMod val="50000"/>
                    <a:lumOff val="50000"/>
                  </a:schemeClr>
                </a:solidFill>
              </a:rPr>
              <a:t>professionals </a:t>
            </a:r>
            <a:r>
              <a:rPr lang="en-US" sz="1600" dirty="0">
                <a:solidFill>
                  <a:schemeClr val="tx1">
                    <a:lumMod val="50000"/>
                    <a:lumOff val="50000"/>
                  </a:schemeClr>
                </a:solidFill>
              </a:rPr>
              <a:t>need to develop new skills and tackle project challenges. </a:t>
            </a:r>
            <a:endParaRPr lang="en-US" sz="1600" dirty="0" smtClean="0">
              <a:solidFill>
                <a:schemeClr val="tx1">
                  <a:lumMod val="50000"/>
                  <a:lumOff val="50000"/>
                </a:schemeClr>
              </a:solidFill>
            </a:endParaRPr>
          </a:p>
          <a:p>
            <a:pPr>
              <a:lnSpc>
                <a:spcPts val="1950"/>
              </a:lnSpc>
            </a:pPr>
            <a:r>
              <a:rPr lang="en-US" sz="1600" dirty="0">
                <a:solidFill>
                  <a:schemeClr val="tx1">
                    <a:lumMod val="50000"/>
                    <a:lumOff val="50000"/>
                  </a:schemeClr>
                </a:solidFill>
              </a:rPr>
              <a:t>Re-skilling and upskilling employees with the combination of Ways of Working, Power Skills and Strategic Business Acumen will empower project professionals and their teams to make good decisions, have influence with different stakeholder groups, and choose the best way of working for any given situation.  </a:t>
            </a:r>
          </a:p>
          <a:p>
            <a:pPr>
              <a:lnSpc>
                <a:spcPts val="1950"/>
              </a:lnSpc>
            </a:pPr>
            <a:r>
              <a:rPr lang="en-US" sz="1600" dirty="0" smtClean="0">
                <a:solidFill>
                  <a:schemeClr val="tx1">
                    <a:lumMod val="50000"/>
                    <a:lumOff val="50000"/>
                  </a:schemeClr>
                </a:solidFill>
              </a:rPr>
              <a:t>This </a:t>
            </a:r>
            <a:r>
              <a:rPr lang="en-US" sz="1600" dirty="0">
                <a:solidFill>
                  <a:schemeClr val="tx1">
                    <a:lumMod val="50000"/>
                    <a:lumOff val="50000"/>
                  </a:schemeClr>
                </a:solidFill>
              </a:rPr>
              <a:t>update to the PMI Talent Triangle will help </a:t>
            </a:r>
            <a:r>
              <a:rPr lang="en-US" sz="1600" dirty="0" smtClean="0">
                <a:solidFill>
                  <a:schemeClr val="tx1">
                    <a:lumMod val="50000"/>
                    <a:lumOff val="50000"/>
                  </a:schemeClr>
                </a:solidFill>
              </a:rPr>
              <a:t>professionals </a:t>
            </a:r>
            <a:r>
              <a:rPr lang="en-US" sz="1600" dirty="0">
                <a:solidFill>
                  <a:schemeClr val="tx1">
                    <a:lumMod val="50000"/>
                    <a:lumOff val="50000"/>
                  </a:schemeClr>
                </a:solidFill>
              </a:rPr>
              <a:t>to lean into the skills and competencies they need for success, and navigate our profession’s ever-evolving landscape with confidence</a:t>
            </a:r>
            <a:r>
              <a:rPr lang="en-US" sz="1600" dirty="0" smtClean="0">
                <a:solidFill>
                  <a:schemeClr val="tx1">
                    <a:lumMod val="50000"/>
                    <a:lumOff val="50000"/>
                  </a:schemeClr>
                </a:solidFill>
              </a:rPr>
              <a:t>.</a:t>
            </a:r>
          </a:p>
          <a:p>
            <a:pPr>
              <a:lnSpc>
                <a:spcPts val="1950"/>
              </a:lnSpc>
            </a:pPr>
            <a:endParaRPr lang="en-US" sz="1600" dirty="0">
              <a:solidFill>
                <a:schemeClr val="tx1">
                  <a:lumMod val="50000"/>
                  <a:lumOff val="50000"/>
                </a:schemeClr>
              </a:solidFill>
            </a:endParaRPr>
          </a:p>
          <a:p>
            <a:pPr>
              <a:lnSpc>
                <a:spcPts val="1950"/>
              </a:lnSpc>
            </a:pPr>
            <a:r>
              <a:rPr lang="en-US" sz="1600" dirty="0">
                <a:solidFill>
                  <a:schemeClr val="tx1">
                    <a:lumMod val="50000"/>
                    <a:lumOff val="50000"/>
                  </a:schemeClr>
                </a:solidFill>
              </a:rPr>
              <a:t>•		</a:t>
            </a:r>
          </a:p>
          <a:p>
            <a:pPr>
              <a:lnSpc>
                <a:spcPts val="1950"/>
              </a:lnSpc>
            </a:pPr>
            <a:endParaRPr lang="en-US" sz="1600" dirty="0">
              <a:solidFill>
                <a:schemeClr val="tx1">
                  <a:lumMod val="50000"/>
                  <a:lumOff val="50000"/>
                </a:schemeClr>
              </a:solidFill>
            </a:endParaRPr>
          </a:p>
        </p:txBody>
      </p:sp>
      <p:pic>
        <p:nvPicPr>
          <p:cNvPr id="36" name="Picture 35" descr="A group of people sitting in a room&#10;&#10;Description automatically generated with low confidence">
            <a:extLst>
              <a:ext uri="{FF2B5EF4-FFF2-40B4-BE49-F238E27FC236}">
                <a16:creationId xmlns="" xmlns:a16="http://schemas.microsoft.com/office/drawing/2014/main" id="{07D279F7-84DA-434D-A93C-F1F70D6FF465}"/>
              </a:ext>
            </a:extLst>
          </p:cNvPr>
          <p:cNvPicPr>
            <a:picLocks noChangeAspect="1"/>
          </p:cNvPicPr>
          <p:nvPr/>
        </p:nvPicPr>
        <p:blipFill rotWithShape="1">
          <a:blip r:embed="rId3"/>
          <a:srcRect l="29240" t="16866" r="30225" b="12635"/>
          <a:stretch/>
        </p:blipFill>
        <p:spPr>
          <a:xfrm>
            <a:off x="6267938" y="-1"/>
            <a:ext cx="5924062" cy="6858001"/>
          </a:xfrm>
          <a:prstGeom prst="rect">
            <a:avLst/>
          </a:prstGeom>
        </p:spPr>
      </p:pic>
      <p:pic>
        <p:nvPicPr>
          <p:cNvPr id="37" name="Picture 36">
            <a:extLst>
              <a:ext uri="{FF2B5EF4-FFF2-40B4-BE49-F238E27FC236}">
                <a16:creationId xmlns="" xmlns:a16="http://schemas.microsoft.com/office/drawing/2014/main" id="{970F0321-3601-B44E-8F12-A7CDEA8BAE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67938" y="5594984"/>
            <a:ext cx="1263016" cy="1263016"/>
          </a:xfrm>
          <a:prstGeom prst="rect">
            <a:avLst/>
          </a:prstGeom>
        </p:spPr>
      </p:pic>
      <p:sp>
        <p:nvSpPr>
          <p:cNvPr id="10" name="Date Placeholder 1">
            <a:extLst>
              <a:ext uri="{FF2B5EF4-FFF2-40B4-BE49-F238E27FC236}">
                <a16:creationId xmlns="" xmlns:a16="http://schemas.microsoft.com/office/drawing/2014/main" id="{4F6A6492-9FEA-944F-9715-683BE1CCEE9B}"/>
              </a:ext>
            </a:extLst>
          </p:cNvPr>
          <p:cNvSpPr txBox="1">
            <a:spLocks/>
          </p:cNvSpPr>
          <p:nvPr/>
        </p:nvSpPr>
        <p:spPr>
          <a:xfrm>
            <a:off x="9231312" y="6508750"/>
            <a:ext cx="1817687" cy="198812"/>
          </a:xfrm>
          <a:prstGeom prst="rect">
            <a:avLst/>
          </a:prstGeom>
        </p:spPr>
        <p:txBody>
          <a:bodyPr vert="horz" lIns="0" tIns="0" rIns="0" bIns="0" rtlCol="0" anchor="b" anchorCtr="0"/>
          <a:lstStyle>
            <a:defPPr>
              <a:defRPr lang="en-US"/>
            </a:defPPr>
            <a:lvl1pPr marL="0" algn="l" defTabSz="914400" rtl="0" eaLnBrk="1" latinLnBrk="0" hangingPunct="1">
              <a:defRPr sz="800" kern="1200" cap="all"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4B2E09-5AA7-F94D-929B-98BBF584D59A}" type="datetime3">
              <a:rPr lang="en-US" smtClean="0">
                <a:solidFill>
                  <a:schemeClr val="bg1"/>
                </a:solidFill>
              </a:rPr>
              <a:pPr/>
              <a:t>2 May 2022</a:t>
            </a:fld>
            <a:endParaRPr lang="en-US" dirty="0">
              <a:solidFill>
                <a:schemeClr val="bg1"/>
              </a:solidFill>
            </a:endParaRPr>
          </a:p>
        </p:txBody>
      </p:sp>
      <p:sp>
        <p:nvSpPr>
          <p:cNvPr id="11" name="Slide Number Placeholder 3">
            <a:extLst>
              <a:ext uri="{FF2B5EF4-FFF2-40B4-BE49-F238E27FC236}">
                <a16:creationId xmlns="" xmlns:a16="http://schemas.microsoft.com/office/drawing/2014/main" id="{00B76302-061D-E449-9E5A-B4CBE846B2CE}"/>
              </a:ext>
            </a:extLst>
          </p:cNvPr>
          <p:cNvSpPr txBox="1">
            <a:spLocks/>
          </p:cNvSpPr>
          <p:nvPr/>
        </p:nvSpPr>
        <p:spPr>
          <a:xfrm>
            <a:off x="11618259" y="6508750"/>
            <a:ext cx="407054" cy="198812"/>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73FCEF-5573-7E43-8272-70C9D66591DA}" type="slidenum">
              <a:rPr lang="en-US" smtClean="0">
                <a:solidFill>
                  <a:schemeClr val="bg1"/>
                </a:solidFill>
              </a:rPr>
              <a:pPr/>
              <a:t>3</a:t>
            </a:fld>
            <a:endParaRPr lang="en-US">
              <a:solidFill>
                <a:schemeClr val="bg1"/>
              </a:solidFill>
            </a:endParaRPr>
          </a:p>
        </p:txBody>
      </p:sp>
    </p:spTree>
    <p:extLst>
      <p:ext uri="{BB962C8B-B14F-4D97-AF65-F5344CB8AC3E}">
        <p14:creationId xmlns:p14="http://schemas.microsoft.com/office/powerpoint/2010/main" val="2538511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EBC6A8E1-692E-B347-8D19-FB3B58904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0532"/>
            <a:ext cx="5099861" cy="3938472"/>
          </a:xfrm>
          <a:prstGeom prst="rect">
            <a:avLst/>
          </a:prstGeom>
        </p:spPr>
      </p:pic>
      <p:sp>
        <p:nvSpPr>
          <p:cNvPr id="2" name="Title 1">
            <a:extLst>
              <a:ext uri="{FF2B5EF4-FFF2-40B4-BE49-F238E27FC236}">
                <a16:creationId xmlns="" xmlns:a16="http://schemas.microsoft.com/office/drawing/2014/main" id="{4D3C4663-71F1-CA45-A7CF-CC4960D93326}"/>
              </a:ext>
            </a:extLst>
          </p:cNvPr>
          <p:cNvSpPr>
            <a:spLocks noGrp="1"/>
          </p:cNvSpPr>
          <p:nvPr>
            <p:ph type="title"/>
          </p:nvPr>
        </p:nvSpPr>
        <p:spPr/>
        <p:txBody>
          <a:bodyPr/>
          <a:lstStyle/>
          <a:p>
            <a:r>
              <a:rPr lang="en-US" dirty="0"/>
              <a:t>Evolving the PMI Talent Triangle</a:t>
            </a:r>
          </a:p>
        </p:txBody>
      </p:sp>
      <p:sp>
        <p:nvSpPr>
          <p:cNvPr id="4" name="Date Placeholder 3">
            <a:extLst>
              <a:ext uri="{FF2B5EF4-FFF2-40B4-BE49-F238E27FC236}">
                <a16:creationId xmlns=""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2 May 2022</a:t>
            </a:fld>
            <a:endParaRPr lang="en-US" dirty="0"/>
          </a:p>
        </p:txBody>
      </p:sp>
      <p:sp>
        <p:nvSpPr>
          <p:cNvPr id="5" name="Footer Placeholder 4">
            <a:extLst>
              <a:ext uri="{FF2B5EF4-FFF2-40B4-BE49-F238E27FC236}">
                <a16:creationId xmlns="" xmlns:a16="http://schemas.microsoft.com/office/drawing/2014/main" id="{0055C3B5-DC14-954E-9C19-C62140CB72D7}"/>
              </a:ext>
            </a:extLst>
          </p:cNvPr>
          <p:cNvSpPr>
            <a:spLocks noGrp="1"/>
          </p:cNvSpPr>
          <p:nvPr>
            <p:ph type="ftr" sz="quarter" idx="11"/>
          </p:nvPr>
        </p:nvSpPr>
        <p:spPr/>
        <p:txBody>
          <a:bodyPr/>
          <a:lstStyle/>
          <a:p>
            <a:r>
              <a:rPr lang="en-US" dirty="0"/>
              <a:t>The PMI Talent Triangle</a:t>
            </a:r>
          </a:p>
        </p:txBody>
      </p:sp>
      <p:sp>
        <p:nvSpPr>
          <p:cNvPr id="6" name="Slide Number Placeholder 5">
            <a:extLst>
              <a:ext uri="{FF2B5EF4-FFF2-40B4-BE49-F238E27FC236}">
                <a16:creationId xmlns=""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4</a:t>
            </a:fld>
            <a:endParaRPr lang="en-US"/>
          </a:p>
        </p:txBody>
      </p:sp>
      <p:sp>
        <p:nvSpPr>
          <p:cNvPr id="7" name="Content Placeholder 2">
            <a:extLst>
              <a:ext uri="{FF2B5EF4-FFF2-40B4-BE49-F238E27FC236}">
                <a16:creationId xmlns="" xmlns:a16="http://schemas.microsoft.com/office/drawing/2014/main" id="{A663A697-BBE8-7D4E-BF72-C1CA38A32971}"/>
              </a:ext>
            </a:extLst>
          </p:cNvPr>
          <p:cNvSpPr txBox="1">
            <a:spLocks/>
          </p:cNvSpPr>
          <p:nvPr/>
        </p:nvSpPr>
        <p:spPr>
          <a:xfrm>
            <a:off x="5373973" y="1390531"/>
            <a:ext cx="6153463" cy="448205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1960"/>
              </a:lnSpc>
            </a:pPr>
            <a:r>
              <a:rPr lang="en-US" sz="1600" dirty="0">
                <a:solidFill>
                  <a:schemeClr val="tx1">
                    <a:lumMod val="50000"/>
                    <a:lumOff val="50000"/>
                  </a:schemeClr>
                </a:solidFill>
              </a:rPr>
              <a:t>Like many great ideas, the PMI Talent Triangle</a:t>
            </a:r>
            <a:r>
              <a:rPr lang="en-US" sz="1600" baseline="30000" dirty="0">
                <a:solidFill>
                  <a:schemeClr val="tx1">
                    <a:lumMod val="50000"/>
                    <a:lumOff val="50000"/>
                  </a:schemeClr>
                </a:solidFill>
              </a:rPr>
              <a:t>®</a:t>
            </a:r>
            <a:r>
              <a:rPr lang="en-US" sz="1600" dirty="0">
                <a:solidFill>
                  <a:schemeClr val="tx1">
                    <a:lumMod val="50000"/>
                    <a:lumOff val="50000"/>
                  </a:schemeClr>
                </a:solidFill>
              </a:rPr>
              <a:t> began as a sketch on the back of a napkin. When the idea was refined and officially launched, the intention was to change the mindset that managing projects was only a technical skillset. Instead, for practitioners to stay relevant and competitive, their skillset needed to include a combination of:</a:t>
            </a:r>
          </a:p>
          <a:p>
            <a:pPr>
              <a:lnSpc>
                <a:spcPts val="1960"/>
              </a:lnSpc>
            </a:pPr>
            <a:endParaRPr lang="en-US" sz="1600" dirty="0">
              <a:solidFill>
                <a:schemeClr val="tx1">
                  <a:lumMod val="50000"/>
                  <a:lumOff val="50000"/>
                </a:schemeClr>
              </a:solidFill>
            </a:endParaRPr>
          </a:p>
          <a:p>
            <a:pPr>
              <a:lnSpc>
                <a:spcPts val="1960"/>
              </a:lnSpc>
            </a:pPr>
            <a:r>
              <a:rPr lang="en-US" sz="1600" b="1" dirty="0"/>
              <a:t>• Technical Project Management </a:t>
            </a:r>
            <a:endParaRPr lang="en-US" sz="1600" dirty="0"/>
          </a:p>
          <a:p>
            <a:pPr>
              <a:lnSpc>
                <a:spcPts val="1960"/>
              </a:lnSpc>
            </a:pPr>
            <a:r>
              <a:rPr lang="en-US" sz="1600" b="1" dirty="0"/>
              <a:t>• Leadership </a:t>
            </a:r>
            <a:endParaRPr lang="en-US" sz="1600" dirty="0"/>
          </a:p>
          <a:p>
            <a:pPr>
              <a:lnSpc>
                <a:spcPts val="1960"/>
              </a:lnSpc>
            </a:pPr>
            <a:r>
              <a:rPr lang="en-US" sz="1600" b="1" dirty="0"/>
              <a:t>• Strategic and Business Management </a:t>
            </a:r>
            <a:endParaRPr lang="en-US" sz="1600" dirty="0"/>
          </a:p>
          <a:p>
            <a:pPr>
              <a:lnSpc>
                <a:spcPts val="1960"/>
              </a:lnSpc>
            </a:pPr>
            <a:endParaRPr lang="en-US" sz="1600" dirty="0">
              <a:solidFill>
                <a:schemeClr val="tx1">
                  <a:lumMod val="50000"/>
                  <a:lumOff val="50000"/>
                </a:schemeClr>
              </a:solidFill>
            </a:endParaRPr>
          </a:p>
          <a:p>
            <a:pPr>
              <a:lnSpc>
                <a:spcPts val="1960"/>
              </a:lnSpc>
            </a:pPr>
            <a:r>
              <a:rPr lang="en-US" sz="1600" dirty="0">
                <a:solidFill>
                  <a:schemeClr val="tx1">
                    <a:lumMod val="50000"/>
                    <a:lumOff val="50000"/>
                  </a:schemeClr>
                </a:solidFill>
              </a:rPr>
              <a:t>PDU requirements were tied to the Talent Triangle, and the graphic became an iconic symbol of both certification requirements and PMI offerings.</a:t>
            </a:r>
          </a:p>
          <a:p>
            <a:pPr>
              <a:lnSpc>
                <a:spcPts val="1960"/>
              </a:lnSpc>
            </a:pPr>
            <a:endParaRPr lang="en-US" sz="1800" dirty="0">
              <a:solidFill>
                <a:schemeClr val="tx1">
                  <a:lumMod val="50000"/>
                  <a:lumOff val="50000"/>
                </a:schemeClr>
              </a:solidFill>
            </a:endParaRPr>
          </a:p>
        </p:txBody>
      </p:sp>
      <p:sp>
        <p:nvSpPr>
          <p:cNvPr id="11" name="TextBox 10">
            <a:extLst>
              <a:ext uri="{FF2B5EF4-FFF2-40B4-BE49-F238E27FC236}">
                <a16:creationId xmlns="" xmlns:a16="http://schemas.microsoft.com/office/drawing/2014/main" id="{94CE5D5F-DC1E-F344-921A-BD28D0D52024}"/>
              </a:ext>
            </a:extLst>
          </p:cNvPr>
          <p:cNvSpPr txBox="1"/>
          <p:nvPr/>
        </p:nvSpPr>
        <p:spPr>
          <a:xfrm>
            <a:off x="664564" y="5373974"/>
            <a:ext cx="3680085" cy="276999"/>
          </a:xfrm>
          <a:prstGeom prst="rect">
            <a:avLst/>
          </a:prstGeom>
          <a:noFill/>
        </p:spPr>
        <p:txBody>
          <a:bodyPr wrap="square" rtlCol="0">
            <a:spAutoFit/>
          </a:bodyPr>
          <a:lstStyle/>
          <a:p>
            <a:pPr algn="ctr"/>
            <a:r>
              <a:rPr lang="en-US" sz="1200" dirty="0">
                <a:solidFill>
                  <a:schemeClr val="tx1">
                    <a:lumMod val="50000"/>
                    <a:lumOff val="50000"/>
                  </a:schemeClr>
                </a:solidFill>
                <a:latin typeface="Arial" panose="020B0604020202020204" pitchFamily="34" charset="0"/>
                <a:cs typeface="Arial" panose="020B0604020202020204" pitchFamily="34" charset="0"/>
              </a:rPr>
              <a:t>Original PMI Talent Triangle</a:t>
            </a:r>
          </a:p>
        </p:txBody>
      </p:sp>
      <p:pic>
        <p:nvPicPr>
          <p:cNvPr id="13" name="Picture 12" descr="Logo, company name&#10;&#10;Description automatically generated">
            <a:extLst>
              <a:ext uri="{FF2B5EF4-FFF2-40B4-BE49-F238E27FC236}">
                <a16:creationId xmlns="" xmlns:a16="http://schemas.microsoft.com/office/drawing/2014/main" id="{319C635A-9498-9F49-8244-A66614545C41}"/>
              </a:ext>
            </a:extLst>
          </p:cNvPr>
          <p:cNvPicPr>
            <a:picLocks noChangeAspect="1"/>
          </p:cNvPicPr>
          <p:nvPr/>
        </p:nvPicPr>
        <p:blipFill>
          <a:blip r:embed="rId3"/>
          <a:stretch>
            <a:fillRect/>
          </a:stretch>
        </p:blipFill>
        <p:spPr>
          <a:xfrm>
            <a:off x="276225" y="6324555"/>
            <a:ext cx="311150" cy="283227"/>
          </a:xfrm>
          <a:prstGeom prst="rect">
            <a:avLst/>
          </a:prstGeom>
        </p:spPr>
      </p:pic>
    </p:spTree>
    <p:extLst>
      <p:ext uri="{BB962C8B-B14F-4D97-AF65-F5344CB8AC3E}">
        <p14:creationId xmlns:p14="http://schemas.microsoft.com/office/powerpoint/2010/main" val="2426355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3C4663-71F1-CA45-A7CF-CC4960D93326}"/>
              </a:ext>
            </a:extLst>
          </p:cNvPr>
          <p:cNvSpPr>
            <a:spLocks noGrp="1"/>
          </p:cNvSpPr>
          <p:nvPr>
            <p:ph type="title"/>
          </p:nvPr>
        </p:nvSpPr>
        <p:spPr/>
        <p:txBody>
          <a:bodyPr/>
          <a:lstStyle/>
          <a:p>
            <a:r>
              <a:rPr lang="en-US" dirty="0"/>
              <a:t>Updated PMI Talent Triangle</a:t>
            </a:r>
          </a:p>
        </p:txBody>
      </p:sp>
      <p:sp>
        <p:nvSpPr>
          <p:cNvPr id="4" name="Date Placeholder 3">
            <a:extLst>
              <a:ext uri="{FF2B5EF4-FFF2-40B4-BE49-F238E27FC236}">
                <a16:creationId xmlns=""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2 May 2022</a:t>
            </a:fld>
            <a:endParaRPr lang="en-US" dirty="0"/>
          </a:p>
        </p:txBody>
      </p:sp>
      <p:sp>
        <p:nvSpPr>
          <p:cNvPr id="5" name="Footer Placeholder 4">
            <a:extLst>
              <a:ext uri="{FF2B5EF4-FFF2-40B4-BE49-F238E27FC236}">
                <a16:creationId xmlns="" xmlns:a16="http://schemas.microsoft.com/office/drawing/2014/main" id="{0055C3B5-DC14-954E-9C19-C62140CB72D7}"/>
              </a:ext>
            </a:extLst>
          </p:cNvPr>
          <p:cNvSpPr>
            <a:spLocks noGrp="1"/>
          </p:cNvSpPr>
          <p:nvPr>
            <p:ph type="ftr" sz="quarter" idx="11"/>
          </p:nvPr>
        </p:nvSpPr>
        <p:spPr/>
        <p:txBody>
          <a:bodyPr/>
          <a:lstStyle/>
          <a:p>
            <a:r>
              <a:rPr lang="en-US" dirty="0"/>
              <a:t>The PMI Talent Triangle</a:t>
            </a:r>
          </a:p>
        </p:txBody>
      </p:sp>
      <p:sp>
        <p:nvSpPr>
          <p:cNvPr id="6" name="Slide Number Placeholder 5">
            <a:extLst>
              <a:ext uri="{FF2B5EF4-FFF2-40B4-BE49-F238E27FC236}">
                <a16:creationId xmlns=""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5</a:t>
            </a:fld>
            <a:endParaRPr lang="en-US"/>
          </a:p>
        </p:txBody>
      </p:sp>
      <p:sp>
        <p:nvSpPr>
          <p:cNvPr id="7" name="Content Placeholder 2">
            <a:extLst>
              <a:ext uri="{FF2B5EF4-FFF2-40B4-BE49-F238E27FC236}">
                <a16:creationId xmlns="" xmlns:a16="http://schemas.microsoft.com/office/drawing/2014/main" id="{A663A697-BBE8-7D4E-BF72-C1CA38A32971}"/>
              </a:ext>
            </a:extLst>
          </p:cNvPr>
          <p:cNvSpPr txBox="1">
            <a:spLocks/>
          </p:cNvSpPr>
          <p:nvPr/>
        </p:nvSpPr>
        <p:spPr>
          <a:xfrm>
            <a:off x="314325" y="1023272"/>
            <a:ext cx="6153463" cy="500277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solidFill>
                  <a:schemeClr val="tx1">
                    <a:lumMod val="50000"/>
                    <a:lumOff val="50000"/>
                  </a:schemeClr>
                </a:solidFill>
              </a:rPr>
              <a:t>Since the introduction of the Talent Triangle, PMI has evolved. In addition to a new brand, PMI has embraced a wide variety of approaches and skillsets, and </a:t>
            </a:r>
            <a:r>
              <a:rPr lang="en-US" sz="1600" dirty="0" smtClean="0">
                <a:solidFill>
                  <a:schemeClr val="tx1">
                    <a:lumMod val="50000"/>
                    <a:lumOff val="50000"/>
                  </a:schemeClr>
                </a:solidFill>
              </a:rPr>
              <a:t>has </a:t>
            </a:r>
            <a:r>
              <a:rPr lang="en-US" sz="1600" dirty="0">
                <a:solidFill>
                  <a:schemeClr val="tx1">
                    <a:lumMod val="50000"/>
                    <a:lumOff val="50000"/>
                  </a:schemeClr>
                </a:solidFill>
              </a:rPr>
              <a:t>adopted a new strategic focus for creating 10x impact and driving change. At the same time, the world has seen dramatic changes in ways of working and delivering results. </a:t>
            </a:r>
          </a:p>
          <a:p>
            <a:r>
              <a:rPr lang="en-US" sz="1600" dirty="0">
                <a:solidFill>
                  <a:schemeClr val="tx1">
                    <a:lumMod val="50000"/>
                    <a:lumOff val="50000"/>
                  </a:schemeClr>
                </a:solidFill>
              </a:rPr>
              <a:t>To help project professionals navigate this changing world of work and embrace smarter ways of working, </a:t>
            </a:r>
            <a:r>
              <a:rPr lang="en-US" sz="1600" dirty="0" smtClean="0">
                <a:solidFill>
                  <a:schemeClr val="tx1">
                    <a:lumMod val="50000"/>
                    <a:lumOff val="50000"/>
                  </a:schemeClr>
                </a:solidFill>
              </a:rPr>
              <a:t>we’ve made the following changes:</a:t>
            </a:r>
          </a:p>
          <a:p>
            <a:pPr marL="285750" indent="-285750">
              <a:buFont typeface="Arial" panose="020B0604020202020204" pitchFamily="34" charset="0"/>
              <a:buChar char="•"/>
            </a:pPr>
            <a:r>
              <a:rPr lang="en-US" sz="1600" dirty="0" smtClean="0">
                <a:solidFill>
                  <a:schemeClr val="tx1">
                    <a:lumMod val="50000"/>
                    <a:lumOff val="50000"/>
                  </a:schemeClr>
                </a:solidFill>
              </a:rPr>
              <a:t>The Technical Project Management side will be replaced with “Ways of Working”</a:t>
            </a:r>
          </a:p>
          <a:p>
            <a:pPr marL="285750" indent="-285750">
              <a:buFont typeface="Arial" panose="020B0604020202020204" pitchFamily="34" charset="0"/>
              <a:buChar char="•"/>
            </a:pPr>
            <a:r>
              <a:rPr lang="en-US" sz="1600" dirty="0" smtClean="0">
                <a:solidFill>
                  <a:schemeClr val="tx1">
                    <a:lumMod val="50000"/>
                    <a:lumOff val="50000"/>
                  </a:schemeClr>
                </a:solidFill>
              </a:rPr>
              <a:t>The Strategic and Business Management side will be replaced with “Business Acumen”</a:t>
            </a:r>
          </a:p>
          <a:p>
            <a:pPr marL="285750" indent="-285750">
              <a:buFont typeface="Arial" panose="020B0604020202020204" pitchFamily="34" charset="0"/>
              <a:buChar char="•"/>
            </a:pPr>
            <a:r>
              <a:rPr lang="en-US" sz="1600" dirty="0" smtClean="0">
                <a:solidFill>
                  <a:schemeClr val="tx1">
                    <a:lumMod val="50000"/>
                    <a:lumOff val="50000"/>
                  </a:schemeClr>
                </a:solidFill>
              </a:rPr>
              <a:t>The Leadership side will be replaced with “Power Skills”</a:t>
            </a:r>
            <a:endParaRPr lang="en-US" sz="1600" dirty="0"/>
          </a:p>
          <a:p>
            <a:pPr>
              <a:lnSpc>
                <a:spcPts val="1960"/>
              </a:lnSpc>
            </a:pPr>
            <a:endParaRPr lang="en-US" sz="1800" dirty="0">
              <a:solidFill>
                <a:schemeClr val="tx1">
                  <a:lumMod val="50000"/>
                  <a:lumOff val="50000"/>
                </a:schemeClr>
              </a:solidFill>
            </a:endParaRPr>
          </a:p>
        </p:txBody>
      </p:sp>
      <p:sp>
        <p:nvSpPr>
          <p:cNvPr id="9" name="TextBox 8">
            <a:extLst>
              <a:ext uri="{FF2B5EF4-FFF2-40B4-BE49-F238E27FC236}">
                <a16:creationId xmlns="" xmlns:a16="http://schemas.microsoft.com/office/drawing/2014/main" id="{D43E85A9-68F3-F042-AF06-38F89AEB43EF}"/>
              </a:ext>
            </a:extLst>
          </p:cNvPr>
          <p:cNvSpPr txBox="1"/>
          <p:nvPr/>
        </p:nvSpPr>
        <p:spPr>
          <a:xfrm>
            <a:off x="7370125" y="4824612"/>
            <a:ext cx="3680085" cy="276999"/>
          </a:xfrm>
          <a:prstGeom prst="rect">
            <a:avLst/>
          </a:prstGeom>
          <a:noFill/>
        </p:spPr>
        <p:txBody>
          <a:bodyPr wrap="square" rtlCol="0">
            <a:spAutoFit/>
          </a:bodyPr>
          <a:lstStyle/>
          <a:p>
            <a:pPr algn="ctr"/>
            <a:r>
              <a:rPr lang="en-US" sz="1200" dirty="0">
                <a:solidFill>
                  <a:schemeClr val="tx1">
                    <a:lumMod val="50000"/>
                    <a:lumOff val="50000"/>
                  </a:schemeClr>
                </a:solidFill>
                <a:latin typeface="Arial" panose="020B0604020202020204" pitchFamily="34" charset="0"/>
                <a:cs typeface="Arial" panose="020B0604020202020204" pitchFamily="34" charset="0"/>
              </a:rPr>
              <a:t>New PMI Talent Triangle</a:t>
            </a:r>
          </a:p>
        </p:txBody>
      </p:sp>
      <p:pic>
        <p:nvPicPr>
          <p:cNvPr id="12" name="Picture 11" descr="Logo, company name&#10;&#10;Description automatically generated">
            <a:extLst>
              <a:ext uri="{FF2B5EF4-FFF2-40B4-BE49-F238E27FC236}">
                <a16:creationId xmlns="" xmlns:a16="http://schemas.microsoft.com/office/drawing/2014/main" id="{798116F2-FA0A-F543-AA4C-58D5746E3EE3}"/>
              </a:ext>
            </a:extLst>
          </p:cNvPr>
          <p:cNvPicPr>
            <a:picLocks noChangeAspect="1"/>
          </p:cNvPicPr>
          <p:nvPr/>
        </p:nvPicPr>
        <p:blipFill>
          <a:blip r:embed="rId2"/>
          <a:stretch>
            <a:fillRect/>
          </a:stretch>
        </p:blipFill>
        <p:spPr>
          <a:xfrm>
            <a:off x="276225" y="6324555"/>
            <a:ext cx="311150" cy="28322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177" y="302839"/>
            <a:ext cx="5715000" cy="5715000"/>
          </a:xfrm>
          <a:prstGeom prst="rect">
            <a:avLst/>
          </a:prstGeom>
        </p:spPr>
      </p:pic>
    </p:spTree>
    <p:extLst>
      <p:ext uri="{BB962C8B-B14F-4D97-AF65-F5344CB8AC3E}">
        <p14:creationId xmlns:p14="http://schemas.microsoft.com/office/powerpoint/2010/main" val="775493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usinesscard&#10;&#10;Description automatically generated">
            <a:extLst>
              <a:ext uri="{FF2B5EF4-FFF2-40B4-BE49-F238E27FC236}">
                <a16:creationId xmlns="" xmlns:a16="http://schemas.microsoft.com/office/drawing/2014/main" id="{26C355C8-F08C-984E-8A42-D873BA2B67DC}"/>
              </a:ext>
            </a:extLst>
          </p:cNvPr>
          <p:cNvPicPr>
            <a:picLocks noChangeAspect="1"/>
          </p:cNvPicPr>
          <p:nvPr/>
        </p:nvPicPr>
        <p:blipFill>
          <a:blip r:embed="rId2"/>
          <a:stretch>
            <a:fillRect/>
          </a:stretch>
        </p:blipFill>
        <p:spPr>
          <a:xfrm>
            <a:off x="6089649" y="571500"/>
            <a:ext cx="5715000" cy="5715000"/>
          </a:xfrm>
          <a:prstGeom prst="rect">
            <a:avLst/>
          </a:prstGeom>
        </p:spPr>
      </p:pic>
      <p:sp>
        <p:nvSpPr>
          <p:cNvPr id="9" name="Rectangle 8">
            <a:extLst>
              <a:ext uri="{FF2B5EF4-FFF2-40B4-BE49-F238E27FC236}">
                <a16:creationId xmlns="" xmlns:a16="http://schemas.microsoft.com/office/drawing/2014/main" id="{9499646C-6F1C-2842-BDA7-16676DA14675}"/>
              </a:ext>
            </a:extLst>
          </p:cNvPr>
          <p:cNvSpPr/>
          <p:nvPr/>
        </p:nvSpPr>
        <p:spPr>
          <a:xfrm>
            <a:off x="0" y="0"/>
            <a:ext cx="5788908" cy="6857999"/>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4F17A8"/>
              </a:highlight>
            </a:endParaRPr>
          </a:p>
        </p:txBody>
      </p:sp>
      <p:pic>
        <p:nvPicPr>
          <p:cNvPr id="12" name="Picture 11" descr="Logo, company name&#10;&#10;Description automatically generated">
            <a:extLst>
              <a:ext uri="{FF2B5EF4-FFF2-40B4-BE49-F238E27FC236}">
                <a16:creationId xmlns="" xmlns:a16="http://schemas.microsoft.com/office/drawing/2014/main" id="{1DAF030F-BAF4-364B-86D0-3049C642A138}"/>
              </a:ext>
            </a:extLst>
          </p:cNvPr>
          <p:cNvPicPr>
            <a:picLocks noChangeAspect="1"/>
          </p:cNvPicPr>
          <p:nvPr/>
        </p:nvPicPr>
        <p:blipFill>
          <a:blip r:embed="rId3"/>
          <a:stretch>
            <a:fillRect/>
          </a:stretch>
        </p:blipFill>
        <p:spPr>
          <a:xfrm>
            <a:off x="276225" y="6319913"/>
            <a:ext cx="316250" cy="287869"/>
          </a:xfrm>
          <a:prstGeom prst="rect">
            <a:avLst/>
          </a:prstGeom>
        </p:spPr>
      </p:pic>
      <p:sp>
        <p:nvSpPr>
          <p:cNvPr id="2" name="Title 1">
            <a:extLst>
              <a:ext uri="{FF2B5EF4-FFF2-40B4-BE49-F238E27FC236}">
                <a16:creationId xmlns="" xmlns:a16="http://schemas.microsoft.com/office/drawing/2014/main" id="{4D3C4663-71F1-CA45-A7CF-CC4960D93326}"/>
              </a:ext>
            </a:extLst>
          </p:cNvPr>
          <p:cNvSpPr>
            <a:spLocks noGrp="1"/>
          </p:cNvSpPr>
          <p:nvPr>
            <p:ph type="title"/>
          </p:nvPr>
        </p:nvSpPr>
        <p:spPr/>
        <p:txBody>
          <a:bodyPr/>
          <a:lstStyle/>
          <a:p>
            <a:r>
              <a:rPr lang="en-US" dirty="0">
                <a:solidFill>
                  <a:srgbClr val="0080A8"/>
                </a:solidFill>
              </a:rPr>
              <a:t>Ways of Working</a:t>
            </a:r>
          </a:p>
        </p:txBody>
      </p:sp>
      <p:sp>
        <p:nvSpPr>
          <p:cNvPr id="4" name="Date Placeholder 3">
            <a:extLst>
              <a:ext uri="{FF2B5EF4-FFF2-40B4-BE49-F238E27FC236}">
                <a16:creationId xmlns=""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2 May 2022</a:t>
            </a:fld>
            <a:endParaRPr lang="en-US" dirty="0"/>
          </a:p>
        </p:txBody>
      </p:sp>
      <p:sp>
        <p:nvSpPr>
          <p:cNvPr id="5" name="Footer Placeholder 4">
            <a:extLst>
              <a:ext uri="{FF2B5EF4-FFF2-40B4-BE49-F238E27FC236}">
                <a16:creationId xmlns="" xmlns:a16="http://schemas.microsoft.com/office/drawing/2014/main" id="{0055C3B5-DC14-954E-9C19-C62140CB72D7}"/>
              </a:ext>
            </a:extLst>
          </p:cNvPr>
          <p:cNvSpPr>
            <a:spLocks noGrp="1"/>
          </p:cNvSpPr>
          <p:nvPr>
            <p:ph type="ftr" sz="quarter" idx="11"/>
          </p:nvPr>
        </p:nvSpPr>
        <p:spPr/>
        <p:txBody>
          <a:bodyPr/>
          <a:lstStyle/>
          <a:p>
            <a:r>
              <a:rPr lang="en-US" dirty="0"/>
              <a:t>The PMI Talent Triangle</a:t>
            </a:r>
          </a:p>
        </p:txBody>
      </p:sp>
      <p:sp>
        <p:nvSpPr>
          <p:cNvPr id="6" name="Slide Number Placeholder 5">
            <a:extLst>
              <a:ext uri="{FF2B5EF4-FFF2-40B4-BE49-F238E27FC236}">
                <a16:creationId xmlns=""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6</a:t>
            </a:fld>
            <a:endParaRPr lang="en-US"/>
          </a:p>
        </p:txBody>
      </p:sp>
      <p:sp>
        <p:nvSpPr>
          <p:cNvPr id="3" name="TextBox 2">
            <a:extLst>
              <a:ext uri="{FF2B5EF4-FFF2-40B4-BE49-F238E27FC236}">
                <a16:creationId xmlns="" xmlns:a16="http://schemas.microsoft.com/office/drawing/2014/main" id="{FB9DEB08-5E75-1540-8FFB-E81016955352}"/>
              </a:ext>
            </a:extLst>
          </p:cNvPr>
          <p:cNvSpPr txBox="1"/>
          <p:nvPr/>
        </p:nvSpPr>
        <p:spPr>
          <a:xfrm>
            <a:off x="276225" y="1882684"/>
            <a:ext cx="4397375" cy="3939540"/>
          </a:xfrm>
          <a:prstGeom prst="rect">
            <a:avLst/>
          </a:prstGeom>
          <a:noFill/>
        </p:spPr>
        <p:txBody>
          <a:bodyPr wrap="square" rtlCol="0">
            <a:spAutoFit/>
          </a:bodyPr>
          <a:lstStyle/>
          <a:p>
            <a:pPr>
              <a:lnSpc>
                <a:spcPts val="1950"/>
              </a:lnSpc>
            </a:pPr>
            <a:r>
              <a:rPr lang="en-US" sz="1600" dirty="0">
                <a:solidFill>
                  <a:schemeClr val="bg1"/>
                </a:solidFill>
              </a:rPr>
              <a:t>Where </a:t>
            </a:r>
            <a:r>
              <a:rPr lang="en-US" sz="1600" b="1" dirty="0">
                <a:solidFill>
                  <a:schemeClr val="bg1"/>
                </a:solidFill>
              </a:rPr>
              <a:t>Technical Project Management </a:t>
            </a:r>
            <a:r>
              <a:rPr lang="en-US" sz="1600" dirty="0">
                <a:solidFill>
                  <a:schemeClr val="bg1"/>
                </a:solidFill>
              </a:rPr>
              <a:t>might have felt limiting to people who do not consider themselves </a:t>
            </a:r>
            <a:r>
              <a:rPr lang="en-US" sz="1600" dirty="0" smtClean="0">
                <a:solidFill>
                  <a:schemeClr val="bg1"/>
                </a:solidFill>
              </a:rPr>
              <a:t>project </a:t>
            </a:r>
            <a:r>
              <a:rPr lang="en-US" sz="1600" dirty="0">
                <a:solidFill>
                  <a:schemeClr val="bg1"/>
                </a:solidFill>
              </a:rPr>
              <a:t>managers, </a:t>
            </a:r>
            <a:r>
              <a:rPr lang="en-US" sz="1600" b="1" dirty="0">
                <a:solidFill>
                  <a:schemeClr val="bg1"/>
                </a:solidFill>
              </a:rPr>
              <a:t>Ways of Working </a:t>
            </a:r>
            <a:r>
              <a:rPr lang="en-US" sz="1600" dirty="0">
                <a:solidFill>
                  <a:schemeClr val="bg1"/>
                </a:solidFill>
              </a:rPr>
              <a:t>makes it clear that there is more than one way that work gets done today. </a:t>
            </a:r>
            <a:endParaRPr lang="en-US" sz="1600" dirty="0" smtClean="0">
              <a:solidFill>
                <a:schemeClr val="bg1"/>
              </a:solidFill>
            </a:endParaRPr>
          </a:p>
          <a:p>
            <a:pPr>
              <a:lnSpc>
                <a:spcPts val="1950"/>
              </a:lnSpc>
            </a:pPr>
            <a:endParaRPr lang="en-US" sz="1600" dirty="0">
              <a:solidFill>
                <a:schemeClr val="bg1"/>
              </a:solidFill>
            </a:endParaRPr>
          </a:p>
          <a:p>
            <a:pPr marL="285750" indent="-285750">
              <a:lnSpc>
                <a:spcPts val="1950"/>
              </a:lnSpc>
              <a:buFont typeface="Arial" panose="020B0604020202020204" pitchFamily="34" charset="0"/>
              <a:buChar char="•"/>
            </a:pPr>
            <a:r>
              <a:rPr lang="en-US" sz="1600" dirty="0" smtClean="0">
                <a:solidFill>
                  <a:schemeClr val="bg1"/>
                </a:solidFill>
              </a:rPr>
              <a:t>Think </a:t>
            </a:r>
            <a:r>
              <a:rPr lang="en-US" sz="1600" dirty="0">
                <a:solidFill>
                  <a:schemeClr val="bg1"/>
                </a:solidFill>
              </a:rPr>
              <a:t>of this category as mastering diverse </a:t>
            </a:r>
            <a:r>
              <a:rPr lang="en-US" sz="1600" dirty="0" smtClean="0">
                <a:solidFill>
                  <a:schemeClr val="bg1"/>
                </a:solidFill>
              </a:rPr>
              <a:t>and </a:t>
            </a:r>
            <a:r>
              <a:rPr lang="en-US" sz="1600" dirty="0">
                <a:solidFill>
                  <a:schemeClr val="bg1"/>
                </a:solidFill>
              </a:rPr>
              <a:t>creative ways to get any job done </a:t>
            </a:r>
          </a:p>
          <a:p>
            <a:pPr>
              <a:lnSpc>
                <a:spcPts val="1950"/>
              </a:lnSpc>
            </a:pPr>
            <a:endParaRPr lang="en-US" sz="1600" dirty="0">
              <a:solidFill>
                <a:schemeClr val="bg1"/>
              </a:solidFill>
            </a:endParaRPr>
          </a:p>
          <a:p>
            <a:pPr marL="285750" indent="-285750">
              <a:lnSpc>
                <a:spcPts val="1950"/>
              </a:lnSpc>
              <a:buFont typeface="Arial" panose="020B0604020202020204" pitchFamily="34" charset="0"/>
              <a:buChar char="•"/>
            </a:pPr>
            <a:r>
              <a:rPr lang="en-US" sz="1600" dirty="0" smtClean="0">
                <a:solidFill>
                  <a:schemeClr val="bg1"/>
                </a:solidFill>
              </a:rPr>
              <a:t>We encourage understanding </a:t>
            </a:r>
            <a:r>
              <a:rPr lang="en-US" sz="1600" dirty="0">
                <a:solidFill>
                  <a:schemeClr val="bg1"/>
                </a:solidFill>
              </a:rPr>
              <a:t>and </a:t>
            </a:r>
            <a:r>
              <a:rPr lang="en-US" sz="1600" dirty="0" smtClean="0">
                <a:solidFill>
                  <a:schemeClr val="bg1"/>
                </a:solidFill>
              </a:rPr>
              <a:t>adopting </a:t>
            </a:r>
            <a:r>
              <a:rPr lang="en-US" sz="1600" dirty="0">
                <a:solidFill>
                  <a:schemeClr val="bg1"/>
                </a:solidFill>
              </a:rPr>
              <a:t>many ways of working so we can quickly shift approaches as new challenges arise, to apply the right solutions, at the right time </a:t>
            </a:r>
          </a:p>
          <a:p>
            <a:pPr>
              <a:lnSpc>
                <a:spcPts val="1950"/>
              </a:lnSpc>
            </a:pPr>
            <a:endParaRPr lang="en-US" sz="1600" dirty="0">
              <a:solidFill>
                <a:schemeClr val="bg1"/>
              </a:solidFill>
            </a:endParaRPr>
          </a:p>
          <a:p>
            <a:pPr>
              <a:lnSpc>
                <a:spcPts val="1950"/>
              </a:lnSpc>
            </a:pPr>
            <a:endParaRPr lang="en-US" sz="1600" dirty="0">
              <a:solidFill>
                <a:schemeClr val="bg1"/>
              </a:solidFill>
            </a:endParaRPr>
          </a:p>
        </p:txBody>
      </p:sp>
      <p:pic>
        <p:nvPicPr>
          <p:cNvPr id="14" name="Picture 13">
            <a:extLst>
              <a:ext uri="{FF2B5EF4-FFF2-40B4-BE49-F238E27FC236}">
                <a16:creationId xmlns="" xmlns:a16="http://schemas.microsoft.com/office/drawing/2014/main" id="{8741A6E6-B7A8-494D-8ED3-C2C105A9FB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7673" y="0"/>
            <a:ext cx="1431235" cy="1431235"/>
          </a:xfrm>
          <a:prstGeom prst="rect">
            <a:avLst/>
          </a:prstGeom>
        </p:spPr>
      </p:pic>
    </p:spTree>
    <p:extLst>
      <p:ext uri="{BB962C8B-B14F-4D97-AF65-F5344CB8AC3E}">
        <p14:creationId xmlns:p14="http://schemas.microsoft.com/office/powerpoint/2010/main" val="352958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9499646C-6F1C-2842-BDA7-16676DA14675}"/>
              </a:ext>
            </a:extLst>
          </p:cNvPr>
          <p:cNvSpPr/>
          <p:nvPr/>
        </p:nvSpPr>
        <p:spPr>
          <a:xfrm>
            <a:off x="0" y="0"/>
            <a:ext cx="5788908" cy="6857999"/>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4F17A8"/>
              </a:highlight>
            </a:endParaRPr>
          </a:p>
        </p:txBody>
      </p:sp>
      <p:pic>
        <p:nvPicPr>
          <p:cNvPr id="12" name="Picture 11" descr="Logo, company name&#10;&#10;Description automatically generated">
            <a:extLst>
              <a:ext uri="{FF2B5EF4-FFF2-40B4-BE49-F238E27FC236}">
                <a16:creationId xmlns="" xmlns:a16="http://schemas.microsoft.com/office/drawing/2014/main" id="{1DAF030F-BAF4-364B-86D0-3049C642A138}"/>
              </a:ext>
            </a:extLst>
          </p:cNvPr>
          <p:cNvPicPr>
            <a:picLocks noChangeAspect="1"/>
          </p:cNvPicPr>
          <p:nvPr/>
        </p:nvPicPr>
        <p:blipFill>
          <a:blip r:embed="rId2"/>
          <a:stretch>
            <a:fillRect/>
          </a:stretch>
        </p:blipFill>
        <p:spPr>
          <a:xfrm>
            <a:off x="276225" y="6319913"/>
            <a:ext cx="316250" cy="287869"/>
          </a:xfrm>
          <a:prstGeom prst="rect">
            <a:avLst/>
          </a:prstGeom>
        </p:spPr>
      </p:pic>
      <p:sp>
        <p:nvSpPr>
          <p:cNvPr id="2" name="Title 1">
            <a:extLst>
              <a:ext uri="{FF2B5EF4-FFF2-40B4-BE49-F238E27FC236}">
                <a16:creationId xmlns="" xmlns:a16="http://schemas.microsoft.com/office/drawing/2014/main" id="{4D3C4663-71F1-CA45-A7CF-CC4960D93326}"/>
              </a:ext>
            </a:extLst>
          </p:cNvPr>
          <p:cNvSpPr>
            <a:spLocks noGrp="1"/>
          </p:cNvSpPr>
          <p:nvPr>
            <p:ph type="title"/>
          </p:nvPr>
        </p:nvSpPr>
        <p:spPr/>
        <p:txBody>
          <a:bodyPr/>
          <a:lstStyle/>
          <a:p>
            <a:r>
              <a:rPr lang="en-US" dirty="0">
                <a:solidFill>
                  <a:schemeClr val="accent1">
                    <a:lumMod val="40000"/>
                    <a:lumOff val="60000"/>
                  </a:schemeClr>
                </a:solidFill>
              </a:rPr>
              <a:t>Power Skills</a:t>
            </a:r>
          </a:p>
        </p:txBody>
      </p:sp>
      <p:sp>
        <p:nvSpPr>
          <p:cNvPr id="4" name="Date Placeholder 3">
            <a:extLst>
              <a:ext uri="{FF2B5EF4-FFF2-40B4-BE49-F238E27FC236}">
                <a16:creationId xmlns=""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2 May 2022</a:t>
            </a:fld>
            <a:endParaRPr lang="en-US" dirty="0"/>
          </a:p>
        </p:txBody>
      </p:sp>
      <p:sp>
        <p:nvSpPr>
          <p:cNvPr id="5" name="Footer Placeholder 4">
            <a:extLst>
              <a:ext uri="{FF2B5EF4-FFF2-40B4-BE49-F238E27FC236}">
                <a16:creationId xmlns="" xmlns:a16="http://schemas.microsoft.com/office/drawing/2014/main" id="{0055C3B5-DC14-954E-9C19-C62140CB72D7}"/>
              </a:ext>
            </a:extLst>
          </p:cNvPr>
          <p:cNvSpPr>
            <a:spLocks noGrp="1"/>
          </p:cNvSpPr>
          <p:nvPr>
            <p:ph type="ftr" sz="quarter" idx="11"/>
          </p:nvPr>
        </p:nvSpPr>
        <p:spPr/>
        <p:txBody>
          <a:bodyPr/>
          <a:lstStyle/>
          <a:p>
            <a:r>
              <a:rPr lang="en-US" dirty="0"/>
              <a:t>The PMI Talent Triangle</a:t>
            </a:r>
          </a:p>
        </p:txBody>
      </p:sp>
      <p:sp>
        <p:nvSpPr>
          <p:cNvPr id="6" name="Slide Number Placeholder 5">
            <a:extLst>
              <a:ext uri="{FF2B5EF4-FFF2-40B4-BE49-F238E27FC236}">
                <a16:creationId xmlns=""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7</a:t>
            </a:fld>
            <a:endParaRPr lang="en-US"/>
          </a:p>
        </p:txBody>
      </p:sp>
      <p:sp>
        <p:nvSpPr>
          <p:cNvPr id="3" name="TextBox 2">
            <a:extLst>
              <a:ext uri="{FF2B5EF4-FFF2-40B4-BE49-F238E27FC236}">
                <a16:creationId xmlns="" xmlns:a16="http://schemas.microsoft.com/office/drawing/2014/main" id="{FB9DEB08-5E75-1540-8FFB-E81016955352}"/>
              </a:ext>
            </a:extLst>
          </p:cNvPr>
          <p:cNvSpPr txBox="1"/>
          <p:nvPr/>
        </p:nvSpPr>
        <p:spPr>
          <a:xfrm>
            <a:off x="276224" y="1810347"/>
            <a:ext cx="5187597" cy="4965462"/>
          </a:xfrm>
          <a:prstGeom prst="rect">
            <a:avLst/>
          </a:prstGeom>
          <a:noFill/>
        </p:spPr>
        <p:txBody>
          <a:bodyPr wrap="square" rtlCol="0">
            <a:spAutoFit/>
          </a:bodyPr>
          <a:lstStyle/>
          <a:p>
            <a:pPr>
              <a:lnSpc>
                <a:spcPts val="1950"/>
              </a:lnSpc>
            </a:pPr>
            <a:r>
              <a:rPr lang="en-US" sz="1600" b="1" dirty="0">
                <a:solidFill>
                  <a:schemeClr val="bg1"/>
                </a:solidFill>
              </a:rPr>
              <a:t>Leadership</a:t>
            </a:r>
            <a:r>
              <a:rPr lang="en-US" sz="1600" dirty="0">
                <a:solidFill>
                  <a:schemeClr val="bg1"/>
                </a:solidFill>
              </a:rPr>
              <a:t> is an essential </a:t>
            </a:r>
            <a:r>
              <a:rPr lang="en-US" sz="1600" dirty="0" smtClean="0">
                <a:solidFill>
                  <a:schemeClr val="bg1"/>
                </a:solidFill>
              </a:rPr>
              <a:t>skill set </a:t>
            </a:r>
            <a:r>
              <a:rPr lang="en-US" sz="1600" dirty="0">
                <a:solidFill>
                  <a:schemeClr val="bg1"/>
                </a:solidFill>
              </a:rPr>
              <a:t>for any professional, but it is only part of a broader set of interpersonal </a:t>
            </a:r>
            <a:r>
              <a:rPr lang="en-US" sz="1600" b="1" dirty="0">
                <a:solidFill>
                  <a:schemeClr val="bg1"/>
                </a:solidFill>
              </a:rPr>
              <a:t>Power </a:t>
            </a:r>
            <a:r>
              <a:rPr lang="en-US" sz="1600" b="1" dirty="0" smtClean="0">
                <a:solidFill>
                  <a:schemeClr val="bg1"/>
                </a:solidFill>
              </a:rPr>
              <a:t>Skills.</a:t>
            </a:r>
            <a:r>
              <a:rPr lang="en-US" sz="1600" dirty="0">
                <a:solidFill>
                  <a:schemeClr val="bg1"/>
                </a:solidFill>
              </a:rPr>
              <a:t> </a:t>
            </a:r>
            <a:r>
              <a:rPr lang="en-US" sz="1600" dirty="0" smtClean="0">
                <a:solidFill>
                  <a:schemeClr val="bg1"/>
                </a:solidFill>
              </a:rPr>
              <a:t>Ensuring </a:t>
            </a:r>
            <a:r>
              <a:rPr lang="en-US" sz="1600" dirty="0">
                <a:solidFill>
                  <a:schemeClr val="bg1"/>
                </a:solidFill>
              </a:rPr>
              <a:t>teams have these skills allows them to maintain influence with a variety of stakeholders – a critical component for making change. </a:t>
            </a:r>
            <a:endParaRPr lang="en-US" sz="1600" dirty="0" smtClean="0">
              <a:solidFill>
                <a:schemeClr val="bg1"/>
              </a:solidFill>
            </a:endParaRPr>
          </a:p>
          <a:p>
            <a:pPr>
              <a:lnSpc>
                <a:spcPts val="1950"/>
              </a:lnSpc>
            </a:pPr>
            <a:endParaRPr lang="en-US" sz="1600" dirty="0">
              <a:solidFill>
                <a:schemeClr val="bg1"/>
              </a:solidFill>
            </a:endParaRPr>
          </a:p>
          <a:p>
            <a:pPr>
              <a:lnSpc>
                <a:spcPts val="1950"/>
              </a:lnSpc>
            </a:pPr>
            <a:r>
              <a:rPr lang="en-US" sz="1600" dirty="0" smtClean="0">
                <a:solidFill>
                  <a:schemeClr val="bg1"/>
                </a:solidFill>
              </a:rPr>
              <a:t>Power </a:t>
            </a:r>
            <a:r>
              <a:rPr lang="en-US" sz="1600" dirty="0">
                <a:solidFill>
                  <a:schemeClr val="bg1"/>
                </a:solidFill>
              </a:rPr>
              <a:t>Skills are the interpersonal skills enabling people to apply influence, inspire change, and build </a:t>
            </a:r>
            <a:r>
              <a:rPr lang="en-US" sz="1600" dirty="0" smtClean="0">
                <a:solidFill>
                  <a:schemeClr val="bg1"/>
                </a:solidFill>
              </a:rPr>
              <a:t>relationships.   </a:t>
            </a:r>
            <a:endParaRPr lang="en-US" sz="1600" dirty="0">
              <a:solidFill>
                <a:schemeClr val="bg1"/>
              </a:solidFill>
            </a:endParaRPr>
          </a:p>
          <a:p>
            <a:pPr>
              <a:lnSpc>
                <a:spcPts val="1950"/>
              </a:lnSpc>
            </a:pPr>
            <a:endParaRPr lang="en-US" sz="1600" dirty="0">
              <a:solidFill>
                <a:schemeClr val="bg1"/>
              </a:solidFill>
            </a:endParaRPr>
          </a:p>
          <a:p>
            <a:pPr>
              <a:lnSpc>
                <a:spcPts val="1950"/>
              </a:lnSpc>
            </a:pPr>
            <a:r>
              <a:rPr lang="en-US" sz="1600" dirty="0" smtClean="0">
                <a:solidFill>
                  <a:schemeClr val="bg1"/>
                </a:solidFill>
              </a:rPr>
              <a:t>Power </a:t>
            </a:r>
            <a:r>
              <a:rPr lang="en-US" sz="1600" dirty="0">
                <a:solidFill>
                  <a:schemeClr val="bg1"/>
                </a:solidFill>
              </a:rPr>
              <a:t>skills include: </a:t>
            </a:r>
          </a:p>
          <a:p>
            <a:pPr marL="285750" indent="-285750">
              <a:lnSpc>
                <a:spcPts val="1950"/>
              </a:lnSpc>
              <a:buFont typeface="Arial" panose="020B0604020202020204" pitchFamily="34" charset="0"/>
              <a:buChar char="•"/>
            </a:pPr>
            <a:r>
              <a:rPr lang="en-US" sz="1600" dirty="0" smtClean="0">
                <a:solidFill>
                  <a:schemeClr val="bg1"/>
                </a:solidFill>
              </a:rPr>
              <a:t>Collaborative </a:t>
            </a:r>
            <a:r>
              <a:rPr lang="en-US" sz="1600" dirty="0">
                <a:solidFill>
                  <a:schemeClr val="bg1"/>
                </a:solidFill>
              </a:rPr>
              <a:t>leadership skills </a:t>
            </a:r>
          </a:p>
          <a:p>
            <a:pPr marL="285750" indent="-285750">
              <a:lnSpc>
                <a:spcPts val="1950"/>
              </a:lnSpc>
              <a:buFont typeface="Arial" panose="020B0604020202020204" pitchFamily="34" charset="0"/>
              <a:buChar char="•"/>
            </a:pPr>
            <a:r>
              <a:rPr lang="en-US" sz="1600" dirty="0" smtClean="0">
                <a:solidFill>
                  <a:schemeClr val="bg1"/>
                </a:solidFill>
              </a:rPr>
              <a:t>Communication </a:t>
            </a:r>
            <a:r>
              <a:rPr lang="en-US" sz="1600" dirty="0">
                <a:solidFill>
                  <a:schemeClr val="bg1"/>
                </a:solidFill>
              </a:rPr>
              <a:t>skills </a:t>
            </a:r>
          </a:p>
          <a:p>
            <a:pPr marL="285750" indent="-285750">
              <a:lnSpc>
                <a:spcPts val="1950"/>
              </a:lnSpc>
              <a:buFont typeface="Arial" panose="020B0604020202020204" pitchFamily="34" charset="0"/>
              <a:buChar char="•"/>
            </a:pPr>
            <a:r>
              <a:rPr lang="en-US" sz="1600" dirty="0" smtClean="0">
                <a:solidFill>
                  <a:schemeClr val="bg1"/>
                </a:solidFill>
              </a:rPr>
              <a:t>Having </a:t>
            </a:r>
            <a:r>
              <a:rPr lang="en-US" sz="1600" dirty="0">
                <a:solidFill>
                  <a:schemeClr val="bg1"/>
                </a:solidFill>
              </a:rPr>
              <a:t>an innovative mindset </a:t>
            </a:r>
          </a:p>
          <a:p>
            <a:pPr marL="285750" indent="-285750">
              <a:lnSpc>
                <a:spcPts val="1950"/>
              </a:lnSpc>
              <a:buFont typeface="Arial" panose="020B0604020202020204" pitchFamily="34" charset="0"/>
              <a:buChar char="•"/>
            </a:pPr>
            <a:r>
              <a:rPr lang="en-US" sz="1600" dirty="0" smtClean="0">
                <a:solidFill>
                  <a:schemeClr val="bg1"/>
                </a:solidFill>
              </a:rPr>
              <a:t>Having </a:t>
            </a:r>
            <a:r>
              <a:rPr lang="en-US" sz="1600" dirty="0">
                <a:solidFill>
                  <a:schemeClr val="bg1"/>
                </a:solidFill>
              </a:rPr>
              <a:t>a for-purpose orientation </a:t>
            </a:r>
          </a:p>
          <a:p>
            <a:pPr marL="285750" indent="-285750">
              <a:lnSpc>
                <a:spcPts val="1950"/>
              </a:lnSpc>
              <a:buFont typeface="Arial" panose="020B0604020202020204" pitchFamily="34" charset="0"/>
              <a:buChar char="•"/>
            </a:pPr>
            <a:r>
              <a:rPr lang="en-US" sz="1600" dirty="0" smtClean="0">
                <a:solidFill>
                  <a:schemeClr val="bg1"/>
                </a:solidFill>
              </a:rPr>
              <a:t>Exercising </a:t>
            </a:r>
            <a:r>
              <a:rPr lang="en-US" sz="1600" dirty="0">
                <a:solidFill>
                  <a:schemeClr val="bg1"/>
                </a:solidFill>
              </a:rPr>
              <a:t>empathy </a:t>
            </a:r>
            <a:r>
              <a:rPr lang="en-US" sz="1600" dirty="0" smtClean="0">
                <a:solidFill>
                  <a:schemeClr val="bg1"/>
                </a:solidFill>
              </a:rPr>
              <a:t>to </a:t>
            </a:r>
            <a:r>
              <a:rPr lang="en-US" sz="1600" dirty="0">
                <a:solidFill>
                  <a:schemeClr val="bg1"/>
                </a:solidFill>
              </a:rPr>
              <a:t>make ideas a reality </a:t>
            </a:r>
          </a:p>
          <a:p>
            <a:pPr>
              <a:lnSpc>
                <a:spcPts val="1950"/>
              </a:lnSpc>
            </a:pPr>
            <a:endParaRPr lang="en-US" sz="1600" dirty="0">
              <a:solidFill>
                <a:schemeClr val="bg1"/>
              </a:solidFill>
            </a:endParaRPr>
          </a:p>
          <a:p>
            <a:pPr>
              <a:lnSpc>
                <a:spcPts val="1950"/>
              </a:lnSpc>
            </a:pPr>
            <a:endParaRPr lang="en-US" sz="1600" dirty="0">
              <a:solidFill>
                <a:schemeClr val="bg1"/>
              </a:solidFill>
            </a:endParaRPr>
          </a:p>
        </p:txBody>
      </p:sp>
      <p:pic>
        <p:nvPicPr>
          <p:cNvPr id="13" name="Picture 12">
            <a:extLst>
              <a:ext uri="{FF2B5EF4-FFF2-40B4-BE49-F238E27FC236}">
                <a16:creationId xmlns="" xmlns:a16="http://schemas.microsoft.com/office/drawing/2014/main" id="{F89A8476-6A87-5640-901A-CBA8463A31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32243" y="-1655"/>
            <a:ext cx="1263016" cy="1263016"/>
          </a:xfrm>
          <a:prstGeom prst="rect">
            <a:avLst/>
          </a:prstGeom>
        </p:spPr>
      </p:pic>
      <p:pic>
        <p:nvPicPr>
          <p:cNvPr id="8" name="Picture 7" descr="A picture containing icon&#10;&#10;Description automatically generated">
            <a:extLst>
              <a:ext uri="{FF2B5EF4-FFF2-40B4-BE49-F238E27FC236}">
                <a16:creationId xmlns="" xmlns:a16="http://schemas.microsoft.com/office/drawing/2014/main" id="{DD7B01AB-D42B-A44D-AA12-2CACE47C91BC}"/>
              </a:ext>
            </a:extLst>
          </p:cNvPr>
          <p:cNvPicPr>
            <a:picLocks noChangeAspect="1"/>
          </p:cNvPicPr>
          <p:nvPr/>
        </p:nvPicPr>
        <p:blipFill>
          <a:blip r:embed="rId4"/>
          <a:stretch>
            <a:fillRect/>
          </a:stretch>
        </p:blipFill>
        <p:spPr>
          <a:xfrm>
            <a:off x="6221412" y="571500"/>
            <a:ext cx="5715000" cy="5715000"/>
          </a:xfrm>
          <a:prstGeom prst="rect">
            <a:avLst/>
          </a:prstGeom>
        </p:spPr>
      </p:pic>
    </p:spTree>
    <p:extLst>
      <p:ext uri="{BB962C8B-B14F-4D97-AF65-F5344CB8AC3E}">
        <p14:creationId xmlns:p14="http://schemas.microsoft.com/office/powerpoint/2010/main" val="2966217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9499646C-6F1C-2842-BDA7-16676DA14675}"/>
              </a:ext>
            </a:extLst>
          </p:cNvPr>
          <p:cNvSpPr/>
          <p:nvPr/>
        </p:nvSpPr>
        <p:spPr>
          <a:xfrm>
            <a:off x="0" y="0"/>
            <a:ext cx="5788908" cy="6857999"/>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4F17A8"/>
              </a:highlight>
            </a:endParaRPr>
          </a:p>
        </p:txBody>
      </p:sp>
      <p:pic>
        <p:nvPicPr>
          <p:cNvPr id="12" name="Picture 11" descr="Logo, company name&#10;&#10;Description automatically generated">
            <a:extLst>
              <a:ext uri="{FF2B5EF4-FFF2-40B4-BE49-F238E27FC236}">
                <a16:creationId xmlns="" xmlns:a16="http://schemas.microsoft.com/office/drawing/2014/main" id="{1DAF030F-BAF4-364B-86D0-3049C642A138}"/>
              </a:ext>
            </a:extLst>
          </p:cNvPr>
          <p:cNvPicPr>
            <a:picLocks noChangeAspect="1"/>
          </p:cNvPicPr>
          <p:nvPr/>
        </p:nvPicPr>
        <p:blipFill>
          <a:blip r:embed="rId2"/>
          <a:stretch>
            <a:fillRect/>
          </a:stretch>
        </p:blipFill>
        <p:spPr>
          <a:xfrm>
            <a:off x="276225" y="6319913"/>
            <a:ext cx="316250" cy="287869"/>
          </a:xfrm>
          <a:prstGeom prst="rect">
            <a:avLst/>
          </a:prstGeom>
        </p:spPr>
      </p:pic>
      <p:sp>
        <p:nvSpPr>
          <p:cNvPr id="2" name="Title 1">
            <a:extLst>
              <a:ext uri="{FF2B5EF4-FFF2-40B4-BE49-F238E27FC236}">
                <a16:creationId xmlns="" xmlns:a16="http://schemas.microsoft.com/office/drawing/2014/main" id="{4D3C4663-71F1-CA45-A7CF-CC4960D93326}"/>
              </a:ext>
            </a:extLst>
          </p:cNvPr>
          <p:cNvSpPr>
            <a:spLocks noGrp="1"/>
          </p:cNvSpPr>
          <p:nvPr>
            <p:ph type="title"/>
          </p:nvPr>
        </p:nvSpPr>
        <p:spPr/>
        <p:txBody>
          <a:bodyPr/>
          <a:lstStyle/>
          <a:p>
            <a:r>
              <a:rPr lang="en-US" dirty="0" smtClean="0">
                <a:solidFill>
                  <a:srgbClr val="C4B2E3"/>
                </a:solidFill>
              </a:rPr>
              <a:t>Business </a:t>
            </a:r>
            <a:r>
              <a:rPr lang="en-US" dirty="0">
                <a:solidFill>
                  <a:srgbClr val="C4B2E3"/>
                </a:solidFill>
              </a:rPr>
              <a:t>Acumen</a:t>
            </a:r>
          </a:p>
        </p:txBody>
      </p:sp>
      <p:sp>
        <p:nvSpPr>
          <p:cNvPr id="4" name="Date Placeholder 3">
            <a:extLst>
              <a:ext uri="{FF2B5EF4-FFF2-40B4-BE49-F238E27FC236}">
                <a16:creationId xmlns="" xmlns:a16="http://schemas.microsoft.com/office/drawing/2014/main" id="{17880F3D-7D47-A94A-8E9F-DF8027DBBB0A}"/>
              </a:ext>
            </a:extLst>
          </p:cNvPr>
          <p:cNvSpPr>
            <a:spLocks noGrp="1"/>
          </p:cNvSpPr>
          <p:nvPr>
            <p:ph type="dt" sz="half" idx="10"/>
          </p:nvPr>
        </p:nvSpPr>
        <p:spPr/>
        <p:txBody>
          <a:bodyPr/>
          <a:lstStyle/>
          <a:p>
            <a:fld id="{1A60B088-76CD-7B41-9E69-235958D68474}" type="datetime3">
              <a:rPr lang="en-US" smtClean="0"/>
              <a:t>2 May 2022</a:t>
            </a:fld>
            <a:endParaRPr lang="en-US" dirty="0"/>
          </a:p>
        </p:txBody>
      </p:sp>
      <p:sp>
        <p:nvSpPr>
          <p:cNvPr id="5" name="Footer Placeholder 4">
            <a:extLst>
              <a:ext uri="{FF2B5EF4-FFF2-40B4-BE49-F238E27FC236}">
                <a16:creationId xmlns="" xmlns:a16="http://schemas.microsoft.com/office/drawing/2014/main" id="{0055C3B5-DC14-954E-9C19-C62140CB72D7}"/>
              </a:ext>
            </a:extLst>
          </p:cNvPr>
          <p:cNvSpPr>
            <a:spLocks noGrp="1"/>
          </p:cNvSpPr>
          <p:nvPr>
            <p:ph type="ftr" sz="quarter" idx="11"/>
          </p:nvPr>
        </p:nvSpPr>
        <p:spPr/>
        <p:txBody>
          <a:bodyPr/>
          <a:lstStyle/>
          <a:p>
            <a:r>
              <a:rPr lang="en-US" dirty="0"/>
              <a:t>The PMI Talent Triangle</a:t>
            </a:r>
          </a:p>
        </p:txBody>
      </p:sp>
      <p:sp>
        <p:nvSpPr>
          <p:cNvPr id="6" name="Slide Number Placeholder 5">
            <a:extLst>
              <a:ext uri="{FF2B5EF4-FFF2-40B4-BE49-F238E27FC236}">
                <a16:creationId xmlns="" xmlns:a16="http://schemas.microsoft.com/office/drawing/2014/main" id="{720B69CA-1C9A-7045-8861-E0372493136A}"/>
              </a:ext>
            </a:extLst>
          </p:cNvPr>
          <p:cNvSpPr>
            <a:spLocks noGrp="1"/>
          </p:cNvSpPr>
          <p:nvPr>
            <p:ph type="sldNum" sz="quarter" idx="12"/>
          </p:nvPr>
        </p:nvSpPr>
        <p:spPr/>
        <p:txBody>
          <a:bodyPr/>
          <a:lstStyle/>
          <a:p>
            <a:fld id="{6973FCEF-5573-7E43-8272-70C9D66591DA}" type="slidenum">
              <a:rPr lang="en-US" smtClean="0"/>
              <a:t>8</a:t>
            </a:fld>
            <a:endParaRPr lang="en-US"/>
          </a:p>
        </p:txBody>
      </p:sp>
      <p:sp>
        <p:nvSpPr>
          <p:cNvPr id="3" name="TextBox 2">
            <a:extLst>
              <a:ext uri="{FF2B5EF4-FFF2-40B4-BE49-F238E27FC236}">
                <a16:creationId xmlns="" xmlns:a16="http://schemas.microsoft.com/office/drawing/2014/main" id="{FB9DEB08-5E75-1540-8FFB-E81016955352}"/>
              </a:ext>
            </a:extLst>
          </p:cNvPr>
          <p:cNvSpPr txBox="1"/>
          <p:nvPr/>
        </p:nvSpPr>
        <p:spPr>
          <a:xfrm>
            <a:off x="314325" y="954134"/>
            <a:ext cx="4889853" cy="4708981"/>
          </a:xfrm>
          <a:prstGeom prst="rect">
            <a:avLst/>
          </a:prstGeom>
          <a:noFill/>
        </p:spPr>
        <p:txBody>
          <a:bodyPr wrap="square" rtlCol="0">
            <a:spAutoFit/>
          </a:bodyPr>
          <a:lstStyle/>
          <a:p>
            <a:pPr>
              <a:lnSpc>
                <a:spcPts val="1950"/>
              </a:lnSpc>
            </a:pPr>
            <a:r>
              <a:rPr lang="en-US" sz="1600" dirty="0">
                <a:solidFill>
                  <a:schemeClr val="bg1"/>
                </a:solidFill>
              </a:rPr>
              <a:t>Professionals with </a:t>
            </a:r>
            <a:r>
              <a:rPr lang="en-US" sz="1600" b="1" dirty="0" smtClean="0">
                <a:solidFill>
                  <a:schemeClr val="bg1"/>
                </a:solidFill>
              </a:rPr>
              <a:t>Business </a:t>
            </a:r>
            <a:r>
              <a:rPr lang="en-US" sz="1600" b="1" dirty="0">
                <a:solidFill>
                  <a:schemeClr val="bg1"/>
                </a:solidFill>
              </a:rPr>
              <a:t>Acumen</a:t>
            </a:r>
            <a:r>
              <a:rPr lang="en-US" sz="1600" dirty="0">
                <a:solidFill>
                  <a:schemeClr val="bg1"/>
                </a:solidFill>
              </a:rPr>
              <a:t> understand the macro and micro influences in their organization and industry and have the function-specific or domain-specific knowledge to make good decisions. </a:t>
            </a:r>
          </a:p>
          <a:p>
            <a:pPr>
              <a:lnSpc>
                <a:spcPts val="1950"/>
              </a:lnSpc>
            </a:pPr>
            <a:endParaRPr lang="en-US" sz="1600" dirty="0">
              <a:solidFill>
                <a:schemeClr val="bg1"/>
              </a:solidFill>
            </a:endParaRPr>
          </a:p>
          <a:p>
            <a:pPr>
              <a:lnSpc>
                <a:spcPts val="1950"/>
              </a:lnSpc>
            </a:pPr>
            <a:r>
              <a:rPr lang="en-US" sz="1600" dirty="0">
                <a:solidFill>
                  <a:schemeClr val="bg1"/>
                </a:solidFill>
              </a:rPr>
              <a:t>Professionals at all levels—not just managers—need to be able to cultivate effective decision-making and understand how their projects align with the big picture of broader organizational strategy and global trends. </a:t>
            </a:r>
            <a:endParaRPr lang="en-US" sz="1600" dirty="0" smtClean="0">
              <a:solidFill>
                <a:schemeClr val="bg1"/>
              </a:solidFill>
            </a:endParaRPr>
          </a:p>
          <a:p>
            <a:pPr>
              <a:lnSpc>
                <a:spcPts val="1950"/>
              </a:lnSpc>
            </a:pPr>
            <a:endParaRPr lang="en-US" sz="1600" dirty="0">
              <a:solidFill>
                <a:schemeClr val="bg1"/>
              </a:solidFill>
            </a:endParaRPr>
          </a:p>
          <a:p>
            <a:pPr>
              <a:lnSpc>
                <a:spcPts val="1950"/>
              </a:lnSpc>
            </a:pPr>
            <a:r>
              <a:rPr lang="en-US" sz="1600" dirty="0" smtClean="0">
                <a:solidFill>
                  <a:schemeClr val="bg1"/>
                </a:solidFill>
              </a:rPr>
              <a:t>• Think </a:t>
            </a:r>
            <a:r>
              <a:rPr lang="en-US" sz="1600" dirty="0">
                <a:solidFill>
                  <a:schemeClr val="bg1"/>
                </a:solidFill>
              </a:rPr>
              <a:t>of Business Acumen as understanding and considering many factors of influence across an organization or industry to make efficient, effective decisions. </a:t>
            </a:r>
          </a:p>
          <a:p>
            <a:pPr>
              <a:lnSpc>
                <a:spcPts val="1950"/>
              </a:lnSpc>
            </a:pPr>
            <a:r>
              <a:rPr lang="en-US" sz="1600" dirty="0" smtClean="0">
                <a:solidFill>
                  <a:schemeClr val="bg1"/>
                </a:solidFill>
              </a:rPr>
              <a:t>• This can be achieved through </a:t>
            </a:r>
            <a:r>
              <a:rPr lang="en-US" sz="1600" dirty="0">
                <a:solidFill>
                  <a:schemeClr val="bg1"/>
                </a:solidFill>
              </a:rPr>
              <a:t>experience, training, courses, certifications, or self-guided </a:t>
            </a:r>
            <a:r>
              <a:rPr lang="en-US" sz="1600" dirty="0" smtClean="0">
                <a:solidFill>
                  <a:schemeClr val="bg1"/>
                </a:solidFill>
              </a:rPr>
              <a:t>learning.  </a:t>
            </a:r>
            <a:endParaRPr lang="en-US" sz="1600" dirty="0">
              <a:solidFill>
                <a:schemeClr val="bg1"/>
              </a:solidFill>
            </a:endParaRPr>
          </a:p>
          <a:p>
            <a:pPr>
              <a:lnSpc>
                <a:spcPts val="1950"/>
              </a:lnSpc>
            </a:pPr>
            <a:endParaRPr lang="en-US" sz="1600" dirty="0">
              <a:solidFill>
                <a:schemeClr val="bg1"/>
              </a:solidFill>
            </a:endParaRPr>
          </a:p>
        </p:txBody>
      </p:sp>
      <p:pic>
        <p:nvPicPr>
          <p:cNvPr id="13" name="Picture 12">
            <a:extLst>
              <a:ext uri="{FF2B5EF4-FFF2-40B4-BE49-F238E27FC236}">
                <a16:creationId xmlns="" xmlns:a16="http://schemas.microsoft.com/office/drawing/2014/main" id="{A814853F-1309-F44A-8B17-A629DC041B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8279" y="5509257"/>
            <a:ext cx="1347255" cy="134725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576" y="604913"/>
            <a:ext cx="5715000" cy="5715000"/>
          </a:xfrm>
          <a:prstGeom prst="rect">
            <a:avLst/>
          </a:prstGeom>
        </p:spPr>
      </p:pic>
    </p:spTree>
    <p:extLst>
      <p:ext uri="{BB962C8B-B14F-4D97-AF65-F5344CB8AC3E}">
        <p14:creationId xmlns:p14="http://schemas.microsoft.com/office/powerpoint/2010/main" val="1033938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E2C992EF-A801-504B-AA8F-3E08ED683650}"/>
              </a:ext>
            </a:extLst>
          </p:cNvPr>
          <p:cNvSpPr/>
          <p:nvPr/>
        </p:nvSpPr>
        <p:spPr>
          <a:xfrm>
            <a:off x="89941" y="89941"/>
            <a:ext cx="12044597" cy="6123482"/>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D42C2F1B-575B-B049-B227-329AAE742DDF}"/>
              </a:ext>
            </a:extLst>
          </p:cNvPr>
          <p:cNvSpPr/>
          <p:nvPr/>
        </p:nvSpPr>
        <p:spPr>
          <a:xfrm>
            <a:off x="8249478" y="523377"/>
            <a:ext cx="3942522" cy="526119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 xmlns:a16="http://schemas.microsoft.com/office/drawing/2014/main" id="{5977CDAE-4EEF-FB46-AD2D-3E905A6511C4}"/>
              </a:ext>
            </a:extLst>
          </p:cNvPr>
          <p:cNvSpPr/>
          <p:nvPr/>
        </p:nvSpPr>
        <p:spPr>
          <a:xfrm rot="16200000">
            <a:off x="5347210" y="235185"/>
            <a:ext cx="5261196" cy="5837582"/>
          </a:xfrm>
          <a:custGeom>
            <a:avLst/>
            <a:gdLst>
              <a:gd name="connsiteX0" fmla="*/ 0 w 4207565"/>
              <a:gd name="connsiteY0" fmla="*/ 4207565 h 4207565"/>
              <a:gd name="connsiteX1" fmla="*/ 0 w 4207565"/>
              <a:gd name="connsiteY1" fmla="*/ 0 h 4207565"/>
              <a:gd name="connsiteX2" fmla="*/ 4207565 w 4207565"/>
              <a:gd name="connsiteY2" fmla="*/ 4207565 h 4207565"/>
              <a:gd name="connsiteX3" fmla="*/ 0 w 4207565"/>
              <a:gd name="connsiteY3" fmla="*/ 4207565 h 4207565"/>
              <a:gd name="connsiteX0" fmla="*/ 0 w 5247861"/>
              <a:gd name="connsiteY0" fmla="*/ 4207565 h 4207565"/>
              <a:gd name="connsiteX1" fmla="*/ 0 w 5247861"/>
              <a:gd name="connsiteY1" fmla="*/ 0 h 4207565"/>
              <a:gd name="connsiteX2" fmla="*/ 5247861 w 5247861"/>
              <a:gd name="connsiteY2" fmla="*/ 3034747 h 4207565"/>
              <a:gd name="connsiteX3" fmla="*/ 0 w 5247861"/>
              <a:gd name="connsiteY3" fmla="*/ 4207565 h 4207565"/>
              <a:gd name="connsiteX0" fmla="*/ 0 w 5247944"/>
              <a:gd name="connsiteY0" fmla="*/ 4207565 h 4544394"/>
              <a:gd name="connsiteX1" fmla="*/ 0 w 5247944"/>
              <a:gd name="connsiteY1" fmla="*/ 0 h 4544394"/>
              <a:gd name="connsiteX2" fmla="*/ 5247861 w 5247944"/>
              <a:gd name="connsiteY2" fmla="*/ 3034747 h 4544394"/>
              <a:gd name="connsiteX3" fmla="*/ 0 w 5247944"/>
              <a:gd name="connsiteY3" fmla="*/ 4207565 h 4544394"/>
              <a:gd name="connsiteX0" fmla="*/ 0 w 5261196"/>
              <a:gd name="connsiteY0" fmla="*/ 5837582 h 5837582"/>
              <a:gd name="connsiteX1" fmla="*/ 13252 w 5261196"/>
              <a:gd name="connsiteY1" fmla="*/ 0 h 5837582"/>
              <a:gd name="connsiteX2" fmla="*/ 5261113 w 5261196"/>
              <a:gd name="connsiteY2" fmla="*/ 3034747 h 5837582"/>
              <a:gd name="connsiteX3" fmla="*/ 0 w 5261196"/>
              <a:gd name="connsiteY3" fmla="*/ 5837582 h 5837582"/>
            </a:gdLst>
            <a:ahLst/>
            <a:cxnLst>
              <a:cxn ang="0">
                <a:pos x="connsiteX0" y="connsiteY0"/>
              </a:cxn>
              <a:cxn ang="0">
                <a:pos x="connsiteX1" y="connsiteY1"/>
              </a:cxn>
              <a:cxn ang="0">
                <a:pos x="connsiteX2" y="connsiteY2"/>
              </a:cxn>
              <a:cxn ang="0">
                <a:pos x="connsiteX3" y="connsiteY3"/>
              </a:cxn>
            </a:cxnLst>
            <a:rect l="l" t="t" r="r" b="b"/>
            <a:pathLst>
              <a:path w="5261196" h="5837582">
                <a:moveTo>
                  <a:pt x="0" y="5837582"/>
                </a:moveTo>
                <a:cubicBezTo>
                  <a:pt x="4417" y="3891721"/>
                  <a:pt x="8835" y="1945861"/>
                  <a:pt x="13252" y="0"/>
                </a:cubicBezTo>
                <a:lnTo>
                  <a:pt x="5261113" y="3034747"/>
                </a:lnTo>
                <a:cubicBezTo>
                  <a:pt x="5280991" y="5824330"/>
                  <a:pt x="1749287" y="5446643"/>
                  <a:pt x="0" y="5837582"/>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22E012BD-D4BA-3746-8522-CC21759FFC56}"/>
              </a:ext>
            </a:extLst>
          </p:cNvPr>
          <p:cNvSpPr/>
          <p:nvPr/>
        </p:nvSpPr>
        <p:spPr>
          <a:xfrm>
            <a:off x="276225" y="6319913"/>
            <a:ext cx="316250" cy="287869"/>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 company name&#10;&#10;Description automatically generated">
            <a:extLst>
              <a:ext uri="{FF2B5EF4-FFF2-40B4-BE49-F238E27FC236}">
                <a16:creationId xmlns="" xmlns:a16="http://schemas.microsoft.com/office/drawing/2014/main" id="{65BD502F-A235-054D-AC99-F29ED2B3721A}"/>
              </a:ext>
            </a:extLst>
          </p:cNvPr>
          <p:cNvPicPr>
            <a:picLocks noChangeAspect="1"/>
          </p:cNvPicPr>
          <p:nvPr/>
        </p:nvPicPr>
        <p:blipFill>
          <a:blip r:embed="rId2"/>
          <a:stretch>
            <a:fillRect/>
          </a:stretch>
        </p:blipFill>
        <p:spPr>
          <a:xfrm>
            <a:off x="276225" y="6319913"/>
            <a:ext cx="316250" cy="287869"/>
          </a:xfrm>
          <a:prstGeom prst="rect">
            <a:avLst/>
          </a:prstGeom>
        </p:spPr>
      </p:pic>
      <p:sp>
        <p:nvSpPr>
          <p:cNvPr id="3" name="Date Placeholder 2">
            <a:extLst>
              <a:ext uri="{FF2B5EF4-FFF2-40B4-BE49-F238E27FC236}">
                <a16:creationId xmlns="" xmlns:a16="http://schemas.microsoft.com/office/drawing/2014/main" id="{DA40A02F-E1C9-DD4D-B4C8-C6A57AFF1A54}"/>
              </a:ext>
            </a:extLst>
          </p:cNvPr>
          <p:cNvSpPr>
            <a:spLocks noGrp="1"/>
          </p:cNvSpPr>
          <p:nvPr>
            <p:ph type="dt" sz="half" idx="10"/>
          </p:nvPr>
        </p:nvSpPr>
        <p:spPr/>
        <p:txBody>
          <a:bodyPr/>
          <a:lstStyle/>
          <a:p>
            <a:fld id="{B183B5F5-3AA0-E14F-BD88-9A2770088987}" type="datetime3">
              <a:rPr lang="en-US" smtClean="0"/>
              <a:t>2 May 2022</a:t>
            </a:fld>
            <a:endParaRPr lang="en-US"/>
          </a:p>
        </p:txBody>
      </p:sp>
      <p:sp>
        <p:nvSpPr>
          <p:cNvPr id="4" name="Footer Placeholder 3">
            <a:extLst>
              <a:ext uri="{FF2B5EF4-FFF2-40B4-BE49-F238E27FC236}">
                <a16:creationId xmlns="" xmlns:a16="http://schemas.microsoft.com/office/drawing/2014/main" id="{F72B39EE-B17B-AF48-A6F4-32465417FC26}"/>
              </a:ext>
            </a:extLst>
          </p:cNvPr>
          <p:cNvSpPr>
            <a:spLocks noGrp="1"/>
          </p:cNvSpPr>
          <p:nvPr>
            <p:ph type="ftr" sz="quarter" idx="11"/>
          </p:nvPr>
        </p:nvSpPr>
        <p:spPr/>
        <p:txBody>
          <a:bodyPr/>
          <a:lstStyle/>
          <a:p>
            <a:r>
              <a:rPr lang="en-US" dirty="0"/>
              <a:t>The PMI Talent Triangle</a:t>
            </a:r>
          </a:p>
        </p:txBody>
      </p:sp>
      <p:sp>
        <p:nvSpPr>
          <p:cNvPr id="5" name="Slide Number Placeholder 4">
            <a:extLst>
              <a:ext uri="{FF2B5EF4-FFF2-40B4-BE49-F238E27FC236}">
                <a16:creationId xmlns="" xmlns:a16="http://schemas.microsoft.com/office/drawing/2014/main" id="{59146486-D5E0-764B-978F-315A3FDC0E7E}"/>
              </a:ext>
            </a:extLst>
          </p:cNvPr>
          <p:cNvSpPr>
            <a:spLocks noGrp="1"/>
          </p:cNvSpPr>
          <p:nvPr>
            <p:ph type="sldNum" sz="quarter" idx="12"/>
          </p:nvPr>
        </p:nvSpPr>
        <p:spPr/>
        <p:txBody>
          <a:bodyPr/>
          <a:lstStyle/>
          <a:p>
            <a:fld id="{6973FCEF-5573-7E43-8272-70C9D66591DA}" type="slidenum">
              <a:rPr lang="en-US" smtClean="0"/>
              <a:pPr/>
              <a:t>9</a:t>
            </a:fld>
            <a:endParaRPr lang="en-US"/>
          </a:p>
        </p:txBody>
      </p:sp>
      <p:sp>
        <p:nvSpPr>
          <p:cNvPr id="11" name="TextBox 10">
            <a:extLst>
              <a:ext uri="{FF2B5EF4-FFF2-40B4-BE49-F238E27FC236}">
                <a16:creationId xmlns="" xmlns:a16="http://schemas.microsoft.com/office/drawing/2014/main" id="{F0E3B79B-C7CD-B142-A6A4-30DABC4F4A17}"/>
              </a:ext>
            </a:extLst>
          </p:cNvPr>
          <p:cNvSpPr txBox="1"/>
          <p:nvPr/>
        </p:nvSpPr>
        <p:spPr>
          <a:xfrm>
            <a:off x="218302" y="644577"/>
            <a:ext cx="4564505" cy="1384995"/>
          </a:xfrm>
          <a:prstGeom prst="rect">
            <a:avLst/>
          </a:prstGeom>
          <a:noFill/>
        </p:spPr>
        <p:txBody>
          <a:bodyPr wrap="square" rtlCol="0">
            <a:spAutoFit/>
          </a:bodyPr>
          <a:lstStyle/>
          <a:p>
            <a:r>
              <a:rPr lang="en-US" sz="2800" dirty="0"/>
              <a:t>Why is this</a:t>
            </a:r>
          </a:p>
          <a:p>
            <a:pPr>
              <a:lnSpc>
                <a:spcPts val="3060"/>
              </a:lnSpc>
            </a:pPr>
            <a:r>
              <a:rPr lang="en-US" sz="2800" dirty="0"/>
              <a:t>update important?</a:t>
            </a:r>
          </a:p>
          <a:p>
            <a:endParaRPr lang="en-US" sz="2800" dirty="0"/>
          </a:p>
        </p:txBody>
      </p:sp>
      <p:sp>
        <p:nvSpPr>
          <p:cNvPr id="12" name="TextBox 11">
            <a:extLst>
              <a:ext uri="{FF2B5EF4-FFF2-40B4-BE49-F238E27FC236}">
                <a16:creationId xmlns="" xmlns:a16="http://schemas.microsoft.com/office/drawing/2014/main" id="{6328EFC8-B76E-DC40-8BB2-551D60D26D14}"/>
              </a:ext>
            </a:extLst>
          </p:cNvPr>
          <p:cNvSpPr txBox="1"/>
          <p:nvPr/>
        </p:nvSpPr>
        <p:spPr>
          <a:xfrm>
            <a:off x="225799" y="1669220"/>
            <a:ext cx="4564505" cy="3426579"/>
          </a:xfrm>
          <a:prstGeom prst="rect">
            <a:avLst/>
          </a:prstGeom>
          <a:noFill/>
        </p:spPr>
        <p:txBody>
          <a:bodyPr wrap="square" rtlCol="0">
            <a:spAutoFit/>
          </a:bodyPr>
          <a:lstStyle/>
          <a:p>
            <a:pPr>
              <a:lnSpc>
                <a:spcPts val="1950"/>
              </a:lnSpc>
            </a:pPr>
            <a:r>
              <a:rPr lang="en-US" sz="1600" dirty="0">
                <a:solidFill>
                  <a:schemeClr val="bg1"/>
                </a:solidFill>
              </a:rPr>
              <a:t>As we expand the reach of PMI beyond our original core audience of those who describe themselves as project, program and portfolio managers, we are also seeking to reach a wide variety of professionals and changemakers who can benefit from building skills and making connections through PMI. </a:t>
            </a:r>
          </a:p>
          <a:p>
            <a:pPr>
              <a:lnSpc>
                <a:spcPts val="1950"/>
              </a:lnSpc>
            </a:pPr>
            <a:endParaRPr lang="en-US" sz="1600" dirty="0">
              <a:solidFill>
                <a:schemeClr val="bg1"/>
              </a:solidFill>
            </a:endParaRPr>
          </a:p>
          <a:p>
            <a:pPr>
              <a:lnSpc>
                <a:spcPts val="1950"/>
              </a:lnSpc>
            </a:pPr>
            <a:r>
              <a:rPr lang="en-US" sz="1600" dirty="0">
                <a:solidFill>
                  <a:schemeClr val="bg1"/>
                </a:solidFill>
              </a:rPr>
              <a:t>The changes to the PMI Talent Triangle will help </a:t>
            </a:r>
            <a:r>
              <a:rPr lang="en-US" sz="1600" dirty="0" smtClean="0">
                <a:solidFill>
                  <a:schemeClr val="bg1"/>
                </a:solidFill>
              </a:rPr>
              <a:t>professionals to </a:t>
            </a:r>
            <a:r>
              <a:rPr lang="en-US" sz="1600" dirty="0">
                <a:solidFill>
                  <a:schemeClr val="bg1"/>
                </a:solidFill>
              </a:rPr>
              <a:t>navigate our offerings </a:t>
            </a:r>
            <a:r>
              <a:rPr lang="en-US" sz="1600" dirty="0" smtClean="0">
                <a:solidFill>
                  <a:schemeClr val="bg1"/>
                </a:solidFill>
              </a:rPr>
              <a:t>and </a:t>
            </a:r>
            <a:r>
              <a:rPr lang="en-US" sz="1600" dirty="0">
                <a:solidFill>
                  <a:schemeClr val="bg1"/>
                </a:solidFill>
              </a:rPr>
              <a:t>build a skillset inclusive of different disciplines and practices, as well as other in-demand skills. </a:t>
            </a:r>
          </a:p>
          <a:p>
            <a:pPr>
              <a:lnSpc>
                <a:spcPts val="1950"/>
              </a:lnSpc>
            </a:pPr>
            <a:endParaRPr lang="en-US" sz="16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4451" y="381923"/>
            <a:ext cx="5715012" cy="5715012"/>
          </a:xfrm>
          <a:prstGeom prst="rect">
            <a:avLst/>
          </a:prstGeom>
        </p:spPr>
      </p:pic>
    </p:spTree>
    <p:extLst>
      <p:ext uri="{BB962C8B-B14F-4D97-AF65-F5344CB8AC3E}">
        <p14:creationId xmlns:p14="http://schemas.microsoft.com/office/powerpoint/2010/main" val="2713468113"/>
      </p:ext>
    </p:extLst>
  </p:cSld>
  <p:clrMapOvr>
    <a:masterClrMapping/>
  </p:clrMapOvr>
</p:sld>
</file>

<file path=ppt/theme/theme1.xml><?xml version="1.0" encoding="utf-8"?>
<a:theme xmlns:a="http://schemas.openxmlformats.org/drawingml/2006/main" name="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E184516CACBB14590DF12F81869E978" ma:contentTypeVersion="13" ma:contentTypeDescription="Create a new document." ma:contentTypeScope="" ma:versionID="3980da3121c7a3e8ff6cb0ea1b9b5b55">
  <xsd:schema xmlns:xsd="http://www.w3.org/2001/XMLSchema" xmlns:xs="http://www.w3.org/2001/XMLSchema" xmlns:p="http://schemas.microsoft.com/office/2006/metadata/properties" xmlns:ns3="cb810fb3-befa-4ee5-aa80-0628b0ef2c21" xmlns:ns4="228db451-6ad8-4431-a858-3114f4fd1727" targetNamespace="http://schemas.microsoft.com/office/2006/metadata/properties" ma:root="true" ma:fieldsID="4cc974e455c519da980f0ad1f5ab9da1" ns3:_="" ns4:_="">
    <xsd:import namespace="cb810fb3-befa-4ee5-aa80-0628b0ef2c21"/>
    <xsd:import namespace="228db451-6ad8-4431-a858-3114f4fd172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810fb3-befa-4ee5-aa80-0628b0ef2c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8db451-6ad8-4431-a858-3114f4fd172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31775E-FD77-4D1E-9938-F4D5A3D3C8C0}">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228db451-6ad8-4431-a858-3114f4fd1727"/>
    <ds:schemaRef ds:uri="http://purl.org/dc/terms/"/>
    <ds:schemaRef ds:uri="cb810fb3-befa-4ee5-aa80-0628b0ef2c21"/>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E4D89B0-F33E-4435-9D55-538510AC3D4B}">
  <ds:schemaRefs>
    <ds:schemaRef ds:uri="http://schemas.microsoft.com/sharepoint/v3/contenttype/forms"/>
  </ds:schemaRefs>
</ds:datastoreItem>
</file>

<file path=customXml/itemProps3.xml><?xml version="1.0" encoding="utf-8"?>
<ds:datastoreItem xmlns:ds="http://schemas.openxmlformats.org/officeDocument/2006/customXml" ds:itemID="{031F2C2D-FCCD-4633-9113-0870D88B40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810fb3-befa-4ee5-aa80-0628b0ef2c21"/>
    <ds:schemaRef ds:uri="228db451-6ad8-4431-a858-3114f4fd17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PMI_ARIAL_0912_2019</Template>
  <TotalTime>1492</TotalTime>
  <Words>1085</Words>
  <Application>Microsoft Office PowerPoint</Application>
  <PresentationFormat>Widescreen</PresentationFormat>
  <Paragraphs>97</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GT Pressura Mono Bold</vt:lpstr>
      <vt:lpstr>System Font Regular</vt:lpstr>
      <vt:lpstr>Office Theme</vt:lpstr>
      <vt:lpstr>PMI Talent Triangle</vt:lpstr>
      <vt:lpstr>Evolving the PMI Talent Triangle</vt:lpstr>
      <vt:lpstr>Why is PMI making this change?</vt:lpstr>
      <vt:lpstr>Evolving the PMI Talent Triangle</vt:lpstr>
      <vt:lpstr>Updated PMI Talent Triangle</vt:lpstr>
      <vt:lpstr>Ways of Working</vt:lpstr>
      <vt:lpstr>Power Skills</vt:lpstr>
      <vt:lpstr>Business Acumen</vt:lpstr>
      <vt:lpstr>PowerPoint Presentation</vt:lpstr>
      <vt:lpstr>PowerPoint Presentation</vt:lpstr>
      <vt:lpstr>How will this change affect PMI chapters?</vt:lpstr>
    </vt:vector>
  </TitlesOfParts>
  <Company>Project Management Institute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Ryan Brooks</dc:creator>
  <cp:lastModifiedBy>Sue Verica</cp:lastModifiedBy>
  <cp:revision>41</cp:revision>
  <cp:lastPrinted>2019-09-11T19:09:11Z</cp:lastPrinted>
  <dcterms:created xsi:type="dcterms:W3CDTF">2019-09-17T13:44:44Z</dcterms:created>
  <dcterms:modified xsi:type="dcterms:W3CDTF">2022-05-02T11:20:30Z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0x0101002E184516CACBB14590DF12F81869E978</vt:lpwstr>
  </property>
</Properties>
</file>